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69" r:id="rId2"/>
    <p:sldId id="270" r:id="rId3"/>
    <p:sldId id="272" r:id="rId4"/>
    <p:sldId id="271" r:id="rId5"/>
    <p:sldId id="273" r:id="rId6"/>
    <p:sldId id="259" r:id="rId7"/>
    <p:sldId id="274" r:id="rId8"/>
    <p:sldId id="258" r:id="rId9"/>
    <p:sldId id="279" r:id="rId10"/>
    <p:sldId id="276" r:id="rId11"/>
    <p:sldId id="280" r:id="rId12"/>
    <p:sldId id="281" r:id="rId13"/>
    <p:sldId id="287" r:id="rId14"/>
    <p:sldId id="288" r:id="rId15"/>
    <p:sldId id="289" r:id="rId16"/>
    <p:sldId id="29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74"/>
    <p:restoredTop sz="95313" autoAdjust="0"/>
  </p:normalViewPr>
  <p:slideViewPr>
    <p:cSldViewPr snapToGrid="0">
      <p:cViewPr>
        <p:scale>
          <a:sx n="66" d="100"/>
          <a:sy n="66" d="100"/>
        </p:scale>
        <p:origin x="630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Q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BBA46-18F2-4445-8CD9-473FD5686B0C}" type="datetimeFigureOut">
              <a:rPr lang="en-QA" smtClean="0"/>
              <a:t>03/11/2024</a:t>
            </a:fld>
            <a:endParaRPr lang="en-Q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Q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Q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Q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894600-9475-C34E-9051-851882A7A41A}" type="slidenum">
              <a:rPr lang="en-QA" smtClean="0"/>
              <a:t>‹#›</a:t>
            </a:fld>
            <a:endParaRPr lang="en-QA"/>
          </a:p>
        </p:txBody>
      </p:sp>
    </p:spTree>
    <p:extLst>
      <p:ext uri="{BB962C8B-B14F-4D97-AF65-F5344CB8AC3E}">
        <p14:creationId xmlns:p14="http://schemas.microsoft.com/office/powerpoint/2010/main" val="1519961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4ee219d4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4ee219d4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533300b48b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533300b48b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f0a8395baa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f0a8395baa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Google Shape;1827;gecdd5d7e48_0_1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8" name="Google Shape;1828;gecdd5d7e48_0_1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4f508ca116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24f508ca116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50967" y="719333"/>
            <a:ext cx="8125600" cy="24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50951" y="3227117"/>
            <a:ext cx="5970400" cy="5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698419" flipH="1">
            <a:off x="9887451" y="-2893434"/>
            <a:ext cx="4848828" cy="6858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78245">
            <a:off x="-1013513" y="3285207"/>
            <a:ext cx="6859593" cy="50173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7985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 hasCustomPrompt="1"/>
          </p:nvPr>
        </p:nvSpPr>
        <p:spPr>
          <a:xfrm>
            <a:off x="2170400" y="3570733"/>
            <a:ext cx="7851200" cy="156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>
            <a:spLocks noGrp="1"/>
          </p:cNvSpPr>
          <p:nvPr>
            <p:ph type="subTitle" idx="1"/>
          </p:nvPr>
        </p:nvSpPr>
        <p:spPr>
          <a:xfrm>
            <a:off x="2170400" y="5134867"/>
            <a:ext cx="7851200" cy="5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pic>
        <p:nvPicPr>
          <p:cNvPr id="61" name="Google Shape;6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894378" flipH="1">
            <a:off x="10137086" y="-2709665"/>
            <a:ext cx="4848828" cy="6858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811274">
            <a:off x="-2596516" y="-1013018"/>
            <a:ext cx="7094976" cy="5189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2521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2855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6120767" y="2301665"/>
            <a:ext cx="5118000" cy="5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2" hasCustomPrompt="1"/>
          </p:nvPr>
        </p:nvSpPr>
        <p:spPr>
          <a:xfrm>
            <a:off x="4881033" y="1841517"/>
            <a:ext cx="1087200" cy="7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3"/>
          </p:nvPr>
        </p:nvSpPr>
        <p:spPr>
          <a:xfrm>
            <a:off x="6120767" y="1806367"/>
            <a:ext cx="5118000" cy="5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4"/>
          </p:nvPr>
        </p:nvSpPr>
        <p:spPr>
          <a:xfrm>
            <a:off x="6120767" y="3755965"/>
            <a:ext cx="5118000" cy="5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5" hasCustomPrompt="1"/>
          </p:nvPr>
        </p:nvSpPr>
        <p:spPr>
          <a:xfrm>
            <a:off x="4881033" y="3295817"/>
            <a:ext cx="1087200" cy="7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6"/>
          </p:nvPr>
        </p:nvSpPr>
        <p:spPr>
          <a:xfrm>
            <a:off x="6120767" y="3260667"/>
            <a:ext cx="5118000" cy="5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7"/>
          </p:nvPr>
        </p:nvSpPr>
        <p:spPr>
          <a:xfrm>
            <a:off x="6120767" y="5210265"/>
            <a:ext cx="5118000" cy="5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8" hasCustomPrompt="1"/>
          </p:nvPr>
        </p:nvSpPr>
        <p:spPr>
          <a:xfrm>
            <a:off x="4881033" y="4750117"/>
            <a:ext cx="1087200" cy="7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9"/>
          </p:nvPr>
        </p:nvSpPr>
        <p:spPr>
          <a:xfrm>
            <a:off x="6120767" y="4714967"/>
            <a:ext cx="5118000" cy="5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76" name="Google Shape;7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231350" flipH="1">
            <a:off x="11011752" y="-3008533"/>
            <a:ext cx="4848827" cy="6858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94674">
            <a:off x="-3392811" y="1917240"/>
            <a:ext cx="6859595" cy="50173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920438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1147807" y="2946300"/>
            <a:ext cx="5694800" cy="21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title" idx="2" hasCustomPrompt="1"/>
          </p:nvPr>
        </p:nvSpPr>
        <p:spPr>
          <a:xfrm>
            <a:off x="1233024" y="1436884"/>
            <a:ext cx="1482400" cy="122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"/>
          </p:nvPr>
        </p:nvSpPr>
        <p:spPr>
          <a:xfrm>
            <a:off x="1147807" y="5133117"/>
            <a:ext cx="5694800" cy="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3" name="Google Shape;8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49022">
            <a:off x="-1824714" y="-3788929"/>
            <a:ext cx="4848825" cy="6858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17850" flipH="1">
            <a:off x="6434046" y="3443449"/>
            <a:ext cx="7094980" cy="5189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28336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 flipH="1">
            <a:off x="1726400" y="3542333"/>
            <a:ext cx="8739200" cy="12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5354817" y="1798817"/>
            <a:ext cx="1482400" cy="122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5"/>
          <p:cNvSpPr txBox="1">
            <a:spLocks noGrp="1"/>
          </p:cNvSpPr>
          <p:nvPr>
            <p:ph type="subTitle" idx="1"/>
          </p:nvPr>
        </p:nvSpPr>
        <p:spPr>
          <a:xfrm flipH="1">
            <a:off x="1726400" y="4771167"/>
            <a:ext cx="8739200" cy="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949022" flipH="1">
            <a:off x="7369446" y="-3746596"/>
            <a:ext cx="4848825" cy="6858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88936">
            <a:off x="-1784668" y="2987682"/>
            <a:ext cx="7094979" cy="51895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34408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4272684" y="4385500"/>
            <a:ext cx="6961200" cy="9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1"/>
          </p:nvPr>
        </p:nvSpPr>
        <p:spPr>
          <a:xfrm>
            <a:off x="4272751" y="1526067"/>
            <a:ext cx="6961200" cy="27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863860" flipH="1">
            <a:off x="-3375714" y="-3640898"/>
            <a:ext cx="4848827" cy="6858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49488">
            <a:off x="6906145" y="5840381"/>
            <a:ext cx="7094979" cy="51895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03281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963168" y="593367"/>
            <a:ext cx="1027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115128" flipH="1">
            <a:off x="9351617" y="3730266"/>
            <a:ext cx="4848824" cy="685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633540">
            <a:off x="-2596518" y="-1235885"/>
            <a:ext cx="7094977" cy="51895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60669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963168" y="593367"/>
            <a:ext cx="1027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544093" flipH="1">
            <a:off x="9732616" y="-3058100"/>
            <a:ext cx="4848824" cy="685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910591">
            <a:off x="-3841116" y="3727679"/>
            <a:ext cx="7094976" cy="5189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10986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963168" y="593367"/>
            <a:ext cx="1027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684872" flipH="1">
            <a:off x="-1914769" y="-3909051"/>
            <a:ext cx="4848824" cy="685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166460">
            <a:off x="7787214" y="2725543"/>
            <a:ext cx="7094977" cy="51895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62603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1054017" y="2019400"/>
            <a:ext cx="5516800" cy="16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subTitle" idx="1"/>
          </p:nvPr>
        </p:nvSpPr>
        <p:spPr>
          <a:xfrm>
            <a:off x="1054017" y="3689800"/>
            <a:ext cx="5516800" cy="11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0"/>
          <p:cNvSpPr>
            <a:spLocks noGrp="1"/>
          </p:cNvSpPr>
          <p:nvPr>
            <p:ph type="pic" idx="2"/>
          </p:nvPr>
        </p:nvSpPr>
        <p:spPr>
          <a:xfrm>
            <a:off x="6846384" y="1285600"/>
            <a:ext cx="4291600" cy="4286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5" name="Google Shape;11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711785" flipH="1">
            <a:off x="-2499413" y="-3209097"/>
            <a:ext cx="4848824" cy="685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253779">
            <a:off x="7769747" y="5129183"/>
            <a:ext cx="7094980" cy="5189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85332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 flipH="1">
            <a:off x="5546233" y="2990767"/>
            <a:ext cx="5694800" cy="21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776217" y="1392451"/>
            <a:ext cx="1482400" cy="122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 flipH="1">
            <a:off x="5546233" y="5177584"/>
            <a:ext cx="5694800" cy="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949022" flipH="1">
            <a:off x="8347346" y="-3788929"/>
            <a:ext cx="4848825" cy="6858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17850">
            <a:off x="-2882769" y="2925482"/>
            <a:ext cx="7094980" cy="5189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39052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2954600" y="4377351"/>
            <a:ext cx="6282800" cy="8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2954600" y="5162517"/>
            <a:ext cx="6282800" cy="7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112843" flipH="1">
            <a:off x="-1940616" y="-4900801"/>
            <a:ext cx="4848827" cy="6858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555141">
            <a:off x="6194945" y="3960783"/>
            <a:ext cx="7094979" cy="5189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86319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>
            <a:spLocks noGrp="1"/>
          </p:cNvSpPr>
          <p:nvPr>
            <p:ph type="title"/>
          </p:nvPr>
        </p:nvSpPr>
        <p:spPr>
          <a:xfrm>
            <a:off x="1796133" y="2568300"/>
            <a:ext cx="47752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ubTitle" idx="1"/>
          </p:nvPr>
        </p:nvSpPr>
        <p:spPr>
          <a:xfrm>
            <a:off x="1796367" y="3230300"/>
            <a:ext cx="4775200" cy="1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510121" flipH="1">
            <a:off x="10914350" y="-3484365"/>
            <a:ext cx="4848825" cy="6858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018996">
            <a:off x="-3495154" y="834217"/>
            <a:ext cx="7094979" cy="51895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38340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>
            <a:spLocks noGrp="1"/>
          </p:cNvSpPr>
          <p:nvPr>
            <p:ph type="title"/>
          </p:nvPr>
        </p:nvSpPr>
        <p:spPr>
          <a:xfrm>
            <a:off x="5733133" y="2547800"/>
            <a:ext cx="47752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subTitle" idx="1"/>
          </p:nvPr>
        </p:nvSpPr>
        <p:spPr>
          <a:xfrm>
            <a:off x="5733367" y="3209800"/>
            <a:ext cx="4775200" cy="1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510121" flipH="1">
            <a:off x="-988483" y="-4411465"/>
            <a:ext cx="4848825" cy="6858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018996">
            <a:off x="7477647" y="5418917"/>
            <a:ext cx="7094979" cy="51895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4332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510121" flipH="1">
            <a:off x="-988483" y="-4411465"/>
            <a:ext cx="4848825" cy="6858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018996">
            <a:off x="7477647" y="5418917"/>
            <a:ext cx="7094979" cy="518956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4"/>
          <p:cNvSpPr txBox="1">
            <a:spLocks noGrp="1"/>
          </p:cNvSpPr>
          <p:nvPr>
            <p:ph type="subTitle" idx="1"/>
          </p:nvPr>
        </p:nvSpPr>
        <p:spPr>
          <a:xfrm>
            <a:off x="950976" y="1572768"/>
            <a:ext cx="10290000" cy="14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7782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544093" flipH="1">
            <a:off x="9732616" y="-3058100"/>
            <a:ext cx="4848824" cy="685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910591">
            <a:off x="-3841116" y="3727679"/>
            <a:ext cx="7094976" cy="5189567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>
            <a:spLocks noGrp="1"/>
          </p:cNvSpPr>
          <p:nvPr>
            <p:ph type="subTitle" idx="1"/>
          </p:nvPr>
        </p:nvSpPr>
        <p:spPr>
          <a:xfrm>
            <a:off x="950967" y="1568900"/>
            <a:ext cx="10290000" cy="39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750824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>
            <a:spLocks noGrp="1"/>
          </p:cNvSpPr>
          <p:nvPr>
            <p:ph type="title"/>
          </p:nvPr>
        </p:nvSpPr>
        <p:spPr>
          <a:xfrm>
            <a:off x="3010617" y="2094000"/>
            <a:ext cx="6170400" cy="11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subTitle" idx="1"/>
          </p:nvPr>
        </p:nvSpPr>
        <p:spPr>
          <a:xfrm>
            <a:off x="3010917" y="3178000"/>
            <a:ext cx="6170400" cy="1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290890">
            <a:off x="-2339450" y="-643265"/>
            <a:ext cx="7094983" cy="5189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90174" flipH="1">
            <a:off x="10200222" y="-632800"/>
            <a:ext cx="484882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64992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subTitle" idx="1"/>
          </p:nvPr>
        </p:nvSpPr>
        <p:spPr>
          <a:xfrm>
            <a:off x="6257027" y="4699133"/>
            <a:ext cx="4984000" cy="1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7"/>
          <p:cNvSpPr txBox="1">
            <a:spLocks noGrp="1"/>
          </p:cNvSpPr>
          <p:nvPr>
            <p:ph type="subTitle" idx="2"/>
          </p:nvPr>
        </p:nvSpPr>
        <p:spPr>
          <a:xfrm>
            <a:off x="950960" y="4699133"/>
            <a:ext cx="4984000" cy="1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7"/>
          <p:cNvSpPr txBox="1">
            <a:spLocks noGrp="1"/>
          </p:cNvSpPr>
          <p:nvPr>
            <p:ph type="subTitle" idx="3"/>
          </p:nvPr>
        </p:nvSpPr>
        <p:spPr>
          <a:xfrm>
            <a:off x="950960" y="4048967"/>
            <a:ext cx="49840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subTitle" idx="4"/>
          </p:nvPr>
        </p:nvSpPr>
        <p:spPr>
          <a:xfrm>
            <a:off x="6257040" y="4048968"/>
            <a:ext cx="49840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266393">
            <a:off x="-2088521" y="-1713751"/>
            <a:ext cx="7094981" cy="5189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985364" flipH="1">
            <a:off x="7965720" y="4347401"/>
            <a:ext cx="4848827" cy="68580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7952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8"/>
          <p:cNvSpPr txBox="1">
            <a:spLocks noGrp="1"/>
          </p:cNvSpPr>
          <p:nvPr>
            <p:ph type="subTitle" idx="1"/>
          </p:nvPr>
        </p:nvSpPr>
        <p:spPr>
          <a:xfrm>
            <a:off x="5193385" y="1817617"/>
            <a:ext cx="3930400" cy="3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subTitle" idx="2"/>
          </p:nvPr>
        </p:nvSpPr>
        <p:spPr>
          <a:xfrm>
            <a:off x="940367" y="1817617"/>
            <a:ext cx="3930400" cy="3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395533">
            <a:off x="-1285749" y="-3821330"/>
            <a:ext cx="4848824" cy="6858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94674" flipH="1">
            <a:off x="7890781" y="2704640"/>
            <a:ext cx="6859595" cy="50173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79814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391779" y="348501"/>
            <a:ext cx="4848825" cy="6858008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subTitle" idx="1"/>
          </p:nvPr>
        </p:nvSpPr>
        <p:spPr>
          <a:xfrm>
            <a:off x="1250168" y="3152453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2"/>
          </p:nvPr>
        </p:nvSpPr>
        <p:spPr>
          <a:xfrm>
            <a:off x="4645796" y="4979471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subTitle" idx="3"/>
          </p:nvPr>
        </p:nvSpPr>
        <p:spPr>
          <a:xfrm>
            <a:off x="8041432" y="3152453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subTitle" idx="4"/>
          </p:nvPr>
        </p:nvSpPr>
        <p:spPr>
          <a:xfrm>
            <a:off x="1250167" y="2579572"/>
            <a:ext cx="2900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subTitle" idx="5"/>
          </p:nvPr>
        </p:nvSpPr>
        <p:spPr>
          <a:xfrm>
            <a:off x="4645800" y="4406588"/>
            <a:ext cx="2900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6"/>
          </p:nvPr>
        </p:nvSpPr>
        <p:spPr>
          <a:xfrm>
            <a:off x="8041433" y="2579572"/>
            <a:ext cx="2900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49488">
            <a:off x="9535745" y="-1165385"/>
            <a:ext cx="7094979" cy="51895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84905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30"/>
          <p:cNvSpPr txBox="1">
            <a:spLocks noGrp="1"/>
          </p:cNvSpPr>
          <p:nvPr>
            <p:ph type="subTitle" idx="1"/>
          </p:nvPr>
        </p:nvSpPr>
        <p:spPr>
          <a:xfrm>
            <a:off x="3317333" y="2392833"/>
            <a:ext cx="246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0"/>
          <p:cNvSpPr txBox="1">
            <a:spLocks noGrp="1"/>
          </p:cNvSpPr>
          <p:nvPr>
            <p:ph type="subTitle" idx="2"/>
          </p:nvPr>
        </p:nvSpPr>
        <p:spPr>
          <a:xfrm>
            <a:off x="6405469" y="2392833"/>
            <a:ext cx="246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0"/>
          <p:cNvSpPr txBox="1">
            <a:spLocks noGrp="1"/>
          </p:cNvSpPr>
          <p:nvPr>
            <p:ph type="subTitle" idx="3"/>
          </p:nvPr>
        </p:nvSpPr>
        <p:spPr>
          <a:xfrm>
            <a:off x="1444767" y="4329435"/>
            <a:ext cx="246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30"/>
          <p:cNvSpPr txBox="1">
            <a:spLocks noGrp="1"/>
          </p:cNvSpPr>
          <p:nvPr>
            <p:ph type="subTitle" idx="4"/>
          </p:nvPr>
        </p:nvSpPr>
        <p:spPr>
          <a:xfrm>
            <a:off x="8278068" y="4329435"/>
            <a:ext cx="246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30"/>
          <p:cNvSpPr txBox="1">
            <a:spLocks noGrp="1"/>
          </p:cNvSpPr>
          <p:nvPr>
            <p:ph type="subTitle" idx="5"/>
          </p:nvPr>
        </p:nvSpPr>
        <p:spPr>
          <a:xfrm>
            <a:off x="3317333" y="1811024"/>
            <a:ext cx="2469200" cy="7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6"/>
          </p:nvPr>
        </p:nvSpPr>
        <p:spPr>
          <a:xfrm>
            <a:off x="1444765" y="3747591"/>
            <a:ext cx="2469200" cy="7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3" name="Google Shape;183;p30"/>
          <p:cNvSpPr txBox="1">
            <a:spLocks noGrp="1"/>
          </p:cNvSpPr>
          <p:nvPr>
            <p:ph type="subTitle" idx="7"/>
          </p:nvPr>
        </p:nvSpPr>
        <p:spPr>
          <a:xfrm>
            <a:off x="6405467" y="1811024"/>
            <a:ext cx="2469200" cy="7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4" name="Google Shape;184;p30"/>
          <p:cNvSpPr txBox="1">
            <a:spLocks noGrp="1"/>
          </p:cNvSpPr>
          <p:nvPr>
            <p:ph type="subTitle" idx="8"/>
          </p:nvPr>
        </p:nvSpPr>
        <p:spPr>
          <a:xfrm>
            <a:off x="8278065" y="3747591"/>
            <a:ext cx="2469200" cy="7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85" name="Google Shape;18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863860" flipH="1">
            <a:off x="-2308914" y="3839402"/>
            <a:ext cx="4848827" cy="6858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49488">
            <a:off x="8248379" y="-4012452"/>
            <a:ext cx="7094979" cy="51895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371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960000" y="1636135"/>
            <a:ext cx="102720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600">
                <a:solidFill>
                  <a:srgbClr val="191919"/>
                </a:solidFill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17850">
            <a:off x="10029446" y="4085749"/>
            <a:ext cx="7094980" cy="5189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226749" flipH="1">
            <a:off x="-632183" y="-4225099"/>
            <a:ext cx="4848828" cy="68580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76994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1"/>
          <p:cNvSpPr txBox="1">
            <a:spLocks noGrp="1"/>
          </p:cNvSpPr>
          <p:nvPr>
            <p:ph type="subTitle" idx="1"/>
          </p:nvPr>
        </p:nvSpPr>
        <p:spPr>
          <a:xfrm>
            <a:off x="1390417" y="2808333"/>
            <a:ext cx="268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31"/>
          <p:cNvSpPr txBox="1">
            <a:spLocks noGrp="1"/>
          </p:cNvSpPr>
          <p:nvPr>
            <p:ph type="subTitle" idx="2"/>
          </p:nvPr>
        </p:nvSpPr>
        <p:spPr>
          <a:xfrm>
            <a:off x="4751833" y="2808333"/>
            <a:ext cx="268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1"/>
          <p:cNvSpPr txBox="1">
            <a:spLocks noGrp="1"/>
          </p:cNvSpPr>
          <p:nvPr>
            <p:ph type="subTitle" idx="3"/>
          </p:nvPr>
        </p:nvSpPr>
        <p:spPr>
          <a:xfrm>
            <a:off x="1390417" y="4770116"/>
            <a:ext cx="268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31"/>
          <p:cNvSpPr txBox="1">
            <a:spLocks noGrp="1"/>
          </p:cNvSpPr>
          <p:nvPr>
            <p:ph type="subTitle" idx="4"/>
          </p:nvPr>
        </p:nvSpPr>
        <p:spPr>
          <a:xfrm>
            <a:off x="4751833" y="4770116"/>
            <a:ext cx="268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1"/>
          <p:cNvSpPr txBox="1">
            <a:spLocks noGrp="1"/>
          </p:cNvSpPr>
          <p:nvPr>
            <p:ph type="subTitle" idx="5"/>
          </p:nvPr>
        </p:nvSpPr>
        <p:spPr>
          <a:xfrm>
            <a:off x="8113249" y="2808333"/>
            <a:ext cx="268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1"/>
          <p:cNvSpPr txBox="1">
            <a:spLocks noGrp="1"/>
          </p:cNvSpPr>
          <p:nvPr>
            <p:ph type="subTitle" idx="6"/>
          </p:nvPr>
        </p:nvSpPr>
        <p:spPr>
          <a:xfrm>
            <a:off x="8113249" y="4770116"/>
            <a:ext cx="268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subTitle" idx="7"/>
          </p:nvPr>
        </p:nvSpPr>
        <p:spPr>
          <a:xfrm>
            <a:off x="1388384" y="2316100"/>
            <a:ext cx="26924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subTitle" idx="8"/>
          </p:nvPr>
        </p:nvSpPr>
        <p:spPr>
          <a:xfrm>
            <a:off x="4749803" y="2316100"/>
            <a:ext cx="26924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subTitle" idx="9"/>
          </p:nvPr>
        </p:nvSpPr>
        <p:spPr>
          <a:xfrm>
            <a:off x="8111223" y="2316100"/>
            <a:ext cx="26924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subTitle" idx="13"/>
          </p:nvPr>
        </p:nvSpPr>
        <p:spPr>
          <a:xfrm>
            <a:off x="1388384" y="4276343"/>
            <a:ext cx="26924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subTitle" idx="14"/>
          </p:nvPr>
        </p:nvSpPr>
        <p:spPr>
          <a:xfrm>
            <a:off x="4749803" y="4276343"/>
            <a:ext cx="26924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subTitle" idx="15"/>
          </p:nvPr>
        </p:nvSpPr>
        <p:spPr>
          <a:xfrm>
            <a:off x="8111223" y="4276343"/>
            <a:ext cx="26924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202" name="Google Shape;202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863860" flipH="1">
            <a:off x="-3375714" y="-3640898"/>
            <a:ext cx="4848827" cy="6858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49488">
            <a:off x="6906145" y="5840381"/>
            <a:ext cx="7094979" cy="51895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70574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1"/>
          </p:nvPr>
        </p:nvSpPr>
        <p:spPr>
          <a:xfrm>
            <a:off x="2142001" y="2759396"/>
            <a:ext cx="222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subTitle" idx="2"/>
          </p:nvPr>
        </p:nvSpPr>
        <p:spPr>
          <a:xfrm>
            <a:off x="5519199" y="2759396"/>
            <a:ext cx="222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2"/>
          <p:cNvSpPr txBox="1">
            <a:spLocks noGrp="1"/>
          </p:cNvSpPr>
          <p:nvPr>
            <p:ph type="subTitle" idx="3"/>
          </p:nvPr>
        </p:nvSpPr>
        <p:spPr>
          <a:xfrm>
            <a:off x="2142001" y="4721167"/>
            <a:ext cx="222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4"/>
          </p:nvPr>
        </p:nvSpPr>
        <p:spPr>
          <a:xfrm>
            <a:off x="5519199" y="4721167"/>
            <a:ext cx="222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5"/>
          </p:nvPr>
        </p:nvSpPr>
        <p:spPr>
          <a:xfrm>
            <a:off x="8896393" y="2759396"/>
            <a:ext cx="222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6"/>
          </p:nvPr>
        </p:nvSpPr>
        <p:spPr>
          <a:xfrm>
            <a:off x="8896393" y="4721167"/>
            <a:ext cx="222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2"/>
          <p:cNvSpPr txBox="1">
            <a:spLocks noGrp="1"/>
          </p:cNvSpPr>
          <p:nvPr>
            <p:ph type="subTitle" idx="7"/>
          </p:nvPr>
        </p:nvSpPr>
        <p:spPr>
          <a:xfrm>
            <a:off x="2140316" y="2267167"/>
            <a:ext cx="22312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3" name="Google Shape;213;p32"/>
          <p:cNvSpPr txBox="1">
            <a:spLocks noGrp="1"/>
          </p:cNvSpPr>
          <p:nvPr>
            <p:ph type="subTitle" idx="8"/>
          </p:nvPr>
        </p:nvSpPr>
        <p:spPr>
          <a:xfrm>
            <a:off x="5517516" y="2267167"/>
            <a:ext cx="22312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4" name="Google Shape;214;p32"/>
          <p:cNvSpPr txBox="1">
            <a:spLocks noGrp="1"/>
          </p:cNvSpPr>
          <p:nvPr>
            <p:ph type="subTitle" idx="9"/>
          </p:nvPr>
        </p:nvSpPr>
        <p:spPr>
          <a:xfrm>
            <a:off x="8894716" y="2267167"/>
            <a:ext cx="22276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5" name="Google Shape;215;p32"/>
          <p:cNvSpPr txBox="1">
            <a:spLocks noGrp="1"/>
          </p:cNvSpPr>
          <p:nvPr>
            <p:ph type="subTitle" idx="13"/>
          </p:nvPr>
        </p:nvSpPr>
        <p:spPr>
          <a:xfrm>
            <a:off x="2140316" y="4227396"/>
            <a:ext cx="22312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6" name="Google Shape;216;p32"/>
          <p:cNvSpPr txBox="1">
            <a:spLocks noGrp="1"/>
          </p:cNvSpPr>
          <p:nvPr>
            <p:ph type="subTitle" idx="14"/>
          </p:nvPr>
        </p:nvSpPr>
        <p:spPr>
          <a:xfrm>
            <a:off x="5517516" y="4227396"/>
            <a:ext cx="22312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7" name="Google Shape;217;p32"/>
          <p:cNvSpPr txBox="1">
            <a:spLocks noGrp="1"/>
          </p:cNvSpPr>
          <p:nvPr>
            <p:ph type="subTitle" idx="15"/>
          </p:nvPr>
        </p:nvSpPr>
        <p:spPr>
          <a:xfrm>
            <a:off x="8894716" y="4227396"/>
            <a:ext cx="22276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218" name="Google Shape;21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684872">
            <a:off x="9351617" y="-3909051"/>
            <a:ext cx="4848824" cy="685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166460" flipH="1">
            <a:off x="-2596518" y="2725543"/>
            <a:ext cx="7094977" cy="51895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53091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>
            <a:spLocks noGrp="1"/>
          </p:cNvSpPr>
          <p:nvPr>
            <p:ph type="title" hasCustomPrompt="1"/>
          </p:nvPr>
        </p:nvSpPr>
        <p:spPr>
          <a:xfrm>
            <a:off x="2964800" y="998717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2" name="Google Shape;222;p33"/>
          <p:cNvSpPr txBox="1">
            <a:spLocks noGrp="1"/>
          </p:cNvSpPr>
          <p:nvPr>
            <p:ph type="subTitle" idx="1"/>
          </p:nvPr>
        </p:nvSpPr>
        <p:spPr>
          <a:xfrm>
            <a:off x="2964800" y="1902265"/>
            <a:ext cx="6262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23" name="Google Shape;223;p33"/>
          <p:cNvSpPr txBox="1">
            <a:spLocks noGrp="1"/>
          </p:cNvSpPr>
          <p:nvPr>
            <p:ph type="title" idx="2" hasCustomPrompt="1"/>
          </p:nvPr>
        </p:nvSpPr>
        <p:spPr>
          <a:xfrm>
            <a:off x="2964800" y="2728992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4" name="Google Shape;224;p33"/>
          <p:cNvSpPr txBox="1">
            <a:spLocks noGrp="1"/>
          </p:cNvSpPr>
          <p:nvPr>
            <p:ph type="subTitle" idx="3"/>
          </p:nvPr>
        </p:nvSpPr>
        <p:spPr>
          <a:xfrm>
            <a:off x="2964800" y="3632379"/>
            <a:ext cx="6262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25" name="Google Shape;225;p33"/>
          <p:cNvSpPr txBox="1">
            <a:spLocks noGrp="1"/>
          </p:cNvSpPr>
          <p:nvPr>
            <p:ph type="title" idx="4" hasCustomPrompt="1"/>
          </p:nvPr>
        </p:nvSpPr>
        <p:spPr>
          <a:xfrm>
            <a:off x="2964800" y="4459267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33"/>
          <p:cNvSpPr txBox="1">
            <a:spLocks noGrp="1"/>
          </p:cNvSpPr>
          <p:nvPr>
            <p:ph type="subTitle" idx="5"/>
          </p:nvPr>
        </p:nvSpPr>
        <p:spPr>
          <a:xfrm>
            <a:off x="2964800" y="5362491"/>
            <a:ext cx="6262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pic>
        <p:nvPicPr>
          <p:cNvPr id="227" name="Google Shape;227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43998">
            <a:off x="9039746" y="2432281"/>
            <a:ext cx="7094981" cy="5189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711785" flipH="1">
            <a:off x="-2715313" y="54803"/>
            <a:ext cx="4848824" cy="68580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095226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>
            <a:spLocks noGrp="1"/>
          </p:cNvSpPr>
          <p:nvPr>
            <p:ph type="title" hasCustomPrompt="1"/>
          </p:nvPr>
        </p:nvSpPr>
        <p:spPr>
          <a:xfrm>
            <a:off x="1768700" y="3246933"/>
            <a:ext cx="18652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34"/>
          <p:cNvSpPr txBox="1">
            <a:spLocks noGrp="1"/>
          </p:cNvSpPr>
          <p:nvPr>
            <p:ph type="subTitle" idx="1"/>
          </p:nvPr>
        </p:nvSpPr>
        <p:spPr>
          <a:xfrm>
            <a:off x="1251333" y="4838900"/>
            <a:ext cx="2897600" cy="10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subTitle" idx="2"/>
          </p:nvPr>
        </p:nvSpPr>
        <p:spPr>
          <a:xfrm>
            <a:off x="1251333" y="1837100"/>
            <a:ext cx="2897600" cy="5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3" name="Google Shape;233;p34"/>
          <p:cNvSpPr txBox="1">
            <a:spLocks noGrp="1"/>
          </p:cNvSpPr>
          <p:nvPr>
            <p:ph type="title" idx="3" hasCustomPrompt="1"/>
          </p:nvPr>
        </p:nvSpPr>
        <p:spPr>
          <a:xfrm>
            <a:off x="5164184" y="3246933"/>
            <a:ext cx="18636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4" name="Google Shape;234;p34"/>
          <p:cNvSpPr txBox="1">
            <a:spLocks noGrp="1"/>
          </p:cNvSpPr>
          <p:nvPr>
            <p:ph type="subTitle" idx="4"/>
          </p:nvPr>
        </p:nvSpPr>
        <p:spPr>
          <a:xfrm>
            <a:off x="4647200" y="4838900"/>
            <a:ext cx="2897600" cy="10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35" name="Google Shape;235;p34"/>
          <p:cNvSpPr txBox="1">
            <a:spLocks noGrp="1"/>
          </p:cNvSpPr>
          <p:nvPr>
            <p:ph type="subTitle" idx="5"/>
          </p:nvPr>
        </p:nvSpPr>
        <p:spPr>
          <a:xfrm>
            <a:off x="4647200" y="1837100"/>
            <a:ext cx="2897600" cy="5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6" name="Google Shape;236;p34"/>
          <p:cNvSpPr txBox="1">
            <a:spLocks noGrp="1"/>
          </p:cNvSpPr>
          <p:nvPr>
            <p:ph type="title" idx="6" hasCustomPrompt="1"/>
          </p:nvPr>
        </p:nvSpPr>
        <p:spPr>
          <a:xfrm>
            <a:off x="8558067" y="3246933"/>
            <a:ext cx="18636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7" name="Google Shape;237;p34"/>
          <p:cNvSpPr txBox="1">
            <a:spLocks noGrp="1"/>
          </p:cNvSpPr>
          <p:nvPr>
            <p:ph type="subTitle" idx="7"/>
          </p:nvPr>
        </p:nvSpPr>
        <p:spPr>
          <a:xfrm>
            <a:off x="8043067" y="4838900"/>
            <a:ext cx="2897600" cy="10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38" name="Google Shape;238;p34"/>
          <p:cNvSpPr txBox="1">
            <a:spLocks noGrp="1"/>
          </p:cNvSpPr>
          <p:nvPr>
            <p:ph type="subTitle" idx="8"/>
          </p:nvPr>
        </p:nvSpPr>
        <p:spPr>
          <a:xfrm>
            <a:off x="8043067" y="1837100"/>
            <a:ext cx="2897600" cy="5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title" idx="9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240" name="Google Shape;240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416019" flipH="1">
            <a:off x="-2617678" y="2645403"/>
            <a:ext cx="4848823" cy="6858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253779">
            <a:off x="9118081" y="-1442184"/>
            <a:ext cx="7094980" cy="5189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571647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>
            <a:spLocks noGrp="1"/>
          </p:cNvSpPr>
          <p:nvPr>
            <p:ph type="title"/>
          </p:nvPr>
        </p:nvSpPr>
        <p:spPr>
          <a:xfrm>
            <a:off x="1028867" y="703451"/>
            <a:ext cx="5930800" cy="13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244" name="Google Shape;244;p35"/>
          <p:cNvSpPr txBox="1">
            <a:spLocks noGrp="1"/>
          </p:cNvSpPr>
          <p:nvPr>
            <p:ph type="subTitle" idx="1"/>
          </p:nvPr>
        </p:nvSpPr>
        <p:spPr>
          <a:xfrm>
            <a:off x="1028800" y="2143733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45" name="Google Shape;245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115128">
            <a:off x="-4018336" y="-1523135"/>
            <a:ext cx="4848824" cy="685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633540" flipH="1">
            <a:off x="7503581" y="-1248585"/>
            <a:ext cx="7094977" cy="51895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64656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115128">
            <a:off x="-371836" y="3562565"/>
            <a:ext cx="4848824" cy="685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100002" flipH="1">
            <a:off x="5789079" y="-1467450"/>
            <a:ext cx="7094979" cy="51895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07999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115128">
            <a:off x="-3281736" y="-2920135"/>
            <a:ext cx="4848824" cy="685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870178" flipH="1">
            <a:off x="1610781" y="4793651"/>
            <a:ext cx="7094977" cy="5189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115128">
            <a:off x="7416281" y="-3950668"/>
            <a:ext cx="4848824" cy="68580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19191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3430297" y="-4034348"/>
            <a:ext cx="4848825" cy="6858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">
            <a:off x="-2072221" y="2607616"/>
            <a:ext cx="7094975" cy="5189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399997">
            <a:off x="6131979" y="3941116"/>
            <a:ext cx="7094975" cy="51895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6023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6740379" y="4811665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2111067" y="4811665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6740367" y="4400967"/>
            <a:ext cx="3340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2110767" y="4400967"/>
            <a:ext cx="3340800" cy="5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933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32" name="Google Shape;3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767145" flipH="1">
            <a:off x="9631017" y="2893465"/>
            <a:ext cx="4848825" cy="6858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914255">
            <a:off x="-2774333" y="-791050"/>
            <a:ext cx="7094977" cy="51895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34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6" name="Google Shape;3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415244" flipH="1">
            <a:off x="9946917" y="-3162197"/>
            <a:ext cx="4848824" cy="685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460453">
            <a:off x="-1486325" y="6223852"/>
            <a:ext cx="7094984" cy="51895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5869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">
            <a:off x="-2596521" y="3353383"/>
            <a:ext cx="7094981" cy="5189567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1"/>
          </p:nvPr>
        </p:nvSpPr>
        <p:spPr>
          <a:xfrm>
            <a:off x="5365833" y="2561867"/>
            <a:ext cx="5726400" cy="26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279884" flipH="1">
            <a:off x="8219718" y="-3729801"/>
            <a:ext cx="4848829" cy="68580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3164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788400" y="4495167"/>
            <a:ext cx="8615200" cy="1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46" name="Google Shape;4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460755" flipH="1">
            <a:off x="-4490543" y="1433849"/>
            <a:ext cx="7094979" cy="5189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863860">
            <a:off x="10183167" y="-3831398"/>
            <a:ext cx="4848827" cy="68580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28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950967" y="2284300"/>
            <a:ext cx="6080800" cy="149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950967" y="3678900"/>
            <a:ext cx="60808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2" name="Google Shape;5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49022">
            <a:off x="-61114" y="-3801629"/>
            <a:ext cx="4848825" cy="6858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17850" flipH="1">
            <a:off x="7320213" y="3108182"/>
            <a:ext cx="7094980" cy="5189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9796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5546233" y="4306667"/>
            <a:ext cx="5694800" cy="1578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5247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32180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2"/>
          <p:cNvSpPr txBox="1">
            <a:spLocks noGrp="1"/>
          </p:cNvSpPr>
          <p:nvPr>
            <p:ph type="ctrTitle"/>
          </p:nvPr>
        </p:nvSpPr>
        <p:spPr>
          <a:xfrm>
            <a:off x="391033" y="154636"/>
            <a:ext cx="11800967" cy="2440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GB" sz="4800" b="1" dirty="0"/>
              <a:t>Artificial Intelligence for Predicting Responses to Thyroid Cancer Treatment</a:t>
            </a:r>
            <a:endParaRPr sz="4800" b="1" dirty="0"/>
          </a:p>
        </p:txBody>
      </p:sp>
      <p:sp>
        <p:nvSpPr>
          <p:cNvPr id="271" name="Google Shape;271;p42"/>
          <p:cNvSpPr txBox="1">
            <a:spLocks noGrp="1"/>
          </p:cNvSpPr>
          <p:nvPr>
            <p:ph type="subTitle" idx="1"/>
          </p:nvPr>
        </p:nvSpPr>
        <p:spPr>
          <a:xfrm>
            <a:off x="565204" y="3218793"/>
            <a:ext cx="5970400" cy="56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GB" dirty="0"/>
              <a:t>Alaa Ali Abd-Alrazaq</a:t>
            </a:r>
            <a:endParaRPr dirty="0"/>
          </a:p>
        </p:txBody>
      </p:sp>
      <p:pic>
        <p:nvPicPr>
          <p:cNvPr id="49" name="Picture 48" descr="A group of people in lab coats&#10;&#10;Description automatically generated">
            <a:extLst>
              <a:ext uri="{FF2B5EF4-FFF2-40B4-BE49-F238E27FC236}">
                <a16:creationId xmlns:a16="http://schemas.microsoft.com/office/drawing/2014/main" id="{8AF08943-5C6C-88A0-89EB-A65A6CF7E5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76304" y1="43168" x2="77943" y2="463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507" y="1272397"/>
            <a:ext cx="8835711" cy="636013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6" name="Google Shape;1246;p35"/>
          <p:cNvGrpSpPr/>
          <p:nvPr/>
        </p:nvGrpSpPr>
        <p:grpSpPr>
          <a:xfrm>
            <a:off x="934462" y="2232267"/>
            <a:ext cx="10597085" cy="5058414"/>
            <a:chOff x="700846" y="1476400"/>
            <a:chExt cx="7947814" cy="3793810"/>
          </a:xfrm>
        </p:grpSpPr>
        <p:sp>
          <p:nvSpPr>
            <p:cNvPr id="1247" name="Google Shape;1247;p35"/>
            <p:cNvSpPr/>
            <p:nvPr/>
          </p:nvSpPr>
          <p:spPr>
            <a:xfrm rot="-10627374" flipH="1">
              <a:off x="937664" y="1603111"/>
              <a:ext cx="2336946" cy="22759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8" name="Google Shape;1248;p35"/>
            <p:cNvSpPr/>
            <p:nvPr/>
          </p:nvSpPr>
          <p:spPr>
            <a:xfrm flipH="1">
              <a:off x="987214" y="1652787"/>
              <a:ext cx="2304900" cy="2181300"/>
            </a:xfrm>
            <a:prstGeom prst="pie">
              <a:avLst>
                <a:gd name="adj1" fmla="val 10835438"/>
                <a:gd name="adj2" fmla="val 16200000"/>
              </a:avLst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9" name="Google Shape;1249;p35"/>
            <p:cNvSpPr/>
            <p:nvPr/>
          </p:nvSpPr>
          <p:spPr>
            <a:xfrm rot="2296651">
              <a:off x="700846" y="3453497"/>
              <a:ext cx="224708" cy="1816713"/>
            </a:xfrm>
            <a:prstGeom prst="roundRect">
              <a:avLst>
                <a:gd name="adj" fmla="val 4252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0" name="Google Shape;1250;p35"/>
            <p:cNvSpPr/>
            <p:nvPr/>
          </p:nvSpPr>
          <p:spPr>
            <a:xfrm rot="10800000" flipH="1">
              <a:off x="941163" y="1652787"/>
              <a:ext cx="2304900" cy="2181300"/>
            </a:xfrm>
            <a:prstGeom prst="pie">
              <a:avLst>
                <a:gd name="adj1" fmla="val 10835438"/>
                <a:gd name="adj2" fmla="val 16200000"/>
              </a:avLst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1" name="Google Shape;1251;p35"/>
            <p:cNvSpPr/>
            <p:nvPr/>
          </p:nvSpPr>
          <p:spPr>
            <a:xfrm>
              <a:off x="826252" y="1476400"/>
              <a:ext cx="2534700" cy="2533800"/>
            </a:xfrm>
            <a:prstGeom prst="donut">
              <a:avLst>
                <a:gd name="adj" fmla="val 738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1252" name="Google Shape;1252;p35"/>
            <p:cNvCxnSpPr/>
            <p:nvPr/>
          </p:nvCxnSpPr>
          <p:spPr>
            <a:xfrm>
              <a:off x="3308960" y="2769525"/>
              <a:ext cx="5339700" cy="2100"/>
            </a:xfrm>
            <a:prstGeom prst="straightConnector1">
              <a:avLst/>
            </a:pr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53" name="Google Shape;1253;p35"/>
            <p:cNvSpPr txBox="1"/>
            <p:nvPr/>
          </p:nvSpPr>
          <p:spPr>
            <a:xfrm>
              <a:off x="991488" y="2887088"/>
              <a:ext cx="2171597" cy="5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800" b="1" dirty="0">
                  <a:solidFill>
                    <a:schemeClr val="accent1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DATA</a:t>
              </a:r>
              <a:endParaRPr sz="2800" b="1" dirty="0">
                <a:solidFill>
                  <a:schemeClr val="accent1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grpSp>
          <p:nvGrpSpPr>
            <p:cNvPr id="1254" name="Google Shape;1254;p35"/>
            <p:cNvGrpSpPr/>
            <p:nvPr/>
          </p:nvGrpSpPr>
          <p:grpSpPr>
            <a:xfrm>
              <a:off x="1803136" y="2293830"/>
              <a:ext cx="581110" cy="581060"/>
              <a:chOff x="-30354000" y="3569100"/>
              <a:chExt cx="292250" cy="292225"/>
            </a:xfrm>
          </p:grpSpPr>
          <p:sp>
            <p:nvSpPr>
              <p:cNvPr id="1255" name="Google Shape;1255;p35"/>
              <p:cNvSpPr/>
              <p:nvPr/>
            </p:nvSpPr>
            <p:spPr>
              <a:xfrm>
                <a:off x="-30354000" y="3604550"/>
                <a:ext cx="137875" cy="256000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10240" extrusionOk="0">
                    <a:moveTo>
                      <a:pt x="662" y="0"/>
                    </a:moveTo>
                    <a:cubicBezTo>
                      <a:pt x="284" y="0"/>
                      <a:pt x="1" y="315"/>
                      <a:pt x="1" y="662"/>
                    </a:cubicBezTo>
                    <a:lnTo>
                      <a:pt x="1" y="4411"/>
                    </a:lnTo>
                    <a:cubicBezTo>
                      <a:pt x="1" y="4632"/>
                      <a:pt x="64" y="4884"/>
                      <a:pt x="190" y="5073"/>
                    </a:cubicBezTo>
                    <a:lnTo>
                      <a:pt x="1639" y="7467"/>
                    </a:lnTo>
                    <a:cubicBezTo>
                      <a:pt x="1891" y="7877"/>
                      <a:pt x="2049" y="8097"/>
                      <a:pt x="2049" y="8538"/>
                    </a:cubicBezTo>
                    <a:lnTo>
                      <a:pt x="2049" y="9861"/>
                    </a:lnTo>
                    <a:cubicBezTo>
                      <a:pt x="2049" y="10082"/>
                      <a:pt x="2206" y="10239"/>
                      <a:pt x="2395" y="10239"/>
                    </a:cubicBezTo>
                    <a:lnTo>
                      <a:pt x="5514" y="10239"/>
                    </a:lnTo>
                    <a:lnTo>
                      <a:pt x="5514" y="6364"/>
                    </a:lnTo>
                    <a:cubicBezTo>
                      <a:pt x="5514" y="5986"/>
                      <a:pt x="5357" y="5671"/>
                      <a:pt x="5168" y="5419"/>
                    </a:cubicBezTo>
                    <a:cubicBezTo>
                      <a:pt x="5167" y="5420"/>
                      <a:pt x="5165" y="5421"/>
                      <a:pt x="5163" y="5421"/>
                    </a:cubicBezTo>
                    <a:cubicBezTo>
                      <a:pt x="5042" y="5421"/>
                      <a:pt x="3214" y="3623"/>
                      <a:pt x="3183" y="3592"/>
                    </a:cubicBezTo>
                    <a:cubicBezTo>
                      <a:pt x="3041" y="3432"/>
                      <a:pt x="2828" y="3332"/>
                      <a:pt x="2613" y="3332"/>
                    </a:cubicBezTo>
                    <a:cubicBezTo>
                      <a:pt x="2448" y="3332"/>
                      <a:pt x="2280" y="3392"/>
                      <a:pt x="2143" y="3529"/>
                    </a:cubicBezTo>
                    <a:cubicBezTo>
                      <a:pt x="1891" y="3812"/>
                      <a:pt x="1923" y="4285"/>
                      <a:pt x="2112" y="4442"/>
                    </a:cubicBezTo>
                    <a:lnTo>
                      <a:pt x="3970" y="6301"/>
                    </a:lnTo>
                    <a:cubicBezTo>
                      <a:pt x="4097" y="6427"/>
                      <a:pt x="4097" y="6648"/>
                      <a:pt x="3970" y="6774"/>
                    </a:cubicBezTo>
                    <a:cubicBezTo>
                      <a:pt x="3907" y="6821"/>
                      <a:pt x="3821" y="6845"/>
                      <a:pt x="3734" y="6845"/>
                    </a:cubicBezTo>
                    <a:cubicBezTo>
                      <a:pt x="3648" y="6845"/>
                      <a:pt x="3561" y="6821"/>
                      <a:pt x="3498" y="6774"/>
                    </a:cubicBezTo>
                    <a:lnTo>
                      <a:pt x="1639" y="4915"/>
                    </a:lnTo>
                    <a:cubicBezTo>
                      <a:pt x="1450" y="4726"/>
                      <a:pt x="1324" y="4442"/>
                      <a:pt x="1324" y="4190"/>
                    </a:cubicBezTo>
                    <a:lnTo>
                      <a:pt x="1324" y="662"/>
                    </a:lnTo>
                    <a:cubicBezTo>
                      <a:pt x="1324" y="252"/>
                      <a:pt x="1009" y="0"/>
                      <a:pt x="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6" name="Google Shape;1256;p35"/>
              <p:cNvSpPr/>
              <p:nvPr/>
            </p:nvSpPr>
            <p:spPr>
              <a:xfrm>
                <a:off x="-30198825" y="3604550"/>
                <a:ext cx="137075" cy="256775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10271" extrusionOk="0">
                    <a:moveTo>
                      <a:pt x="4758" y="0"/>
                    </a:moveTo>
                    <a:cubicBezTo>
                      <a:pt x="4380" y="0"/>
                      <a:pt x="4096" y="315"/>
                      <a:pt x="4096" y="662"/>
                    </a:cubicBezTo>
                    <a:lnTo>
                      <a:pt x="4096" y="4190"/>
                    </a:lnTo>
                    <a:cubicBezTo>
                      <a:pt x="4096" y="4474"/>
                      <a:pt x="3970" y="4758"/>
                      <a:pt x="3781" y="4915"/>
                    </a:cubicBezTo>
                    <a:lnTo>
                      <a:pt x="1922" y="6774"/>
                    </a:lnTo>
                    <a:cubicBezTo>
                      <a:pt x="1875" y="6821"/>
                      <a:pt x="1788" y="6845"/>
                      <a:pt x="1698" y="6845"/>
                    </a:cubicBezTo>
                    <a:cubicBezTo>
                      <a:pt x="1607" y="6845"/>
                      <a:pt x="1513" y="6821"/>
                      <a:pt x="1450" y="6774"/>
                    </a:cubicBezTo>
                    <a:cubicBezTo>
                      <a:pt x="1355" y="6648"/>
                      <a:pt x="1355" y="6427"/>
                      <a:pt x="1450" y="6301"/>
                    </a:cubicBezTo>
                    <a:lnTo>
                      <a:pt x="3308" y="4442"/>
                    </a:lnTo>
                    <a:cubicBezTo>
                      <a:pt x="3497" y="4285"/>
                      <a:pt x="3560" y="3812"/>
                      <a:pt x="3277" y="3529"/>
                    </a:cubicBezTo>
                    <a:cubicBezTo>
                      <a:pt x="3140" y="3392"/>
                      <a:pt x="2972" y="3332"/>
                      <a:pt x="2807" y="3332"/>
                    </a:cubicBezTo>
                    <a:cubicBezTo>
                      <a:pt x="2592" y="3332"/>
                      <a:pt x="2379" y="3432"/>
                      <a:pt x="2237" y="3592"/>
                    </a:cubicBezTo>
                    <a:cubicBezTo>
                      <a:pt x="2237" y="3592"/>
                      <a:pt x="347" y="5419"/>
                      <a:pt x="347" y="5482"/>
                    </a:cubicBezTo>
                    <a:cubicBezTo>
                      <a:pt x="158" y="5671"/>
                      <a:pt x="0" y="6018"/>
                      <a:pt x="0" y="6427"/>
                    </a:cubicBezTo>
                    <a:lnTo>
                      <a:pt x="0" y="8129"/>
                    </a:lnTo>
                    <a:lnTo>
                      <a:pt x="0" y="8412"/>
                    </a:lnTo>
                    <a:lnTo>
                      <a:pt x="0" y="10271"/>
                    </a:lnTo>
                    <a:lnTo>
                      <a:pt x="3088" y="10271"/>
                    </a:lnTo>
                    <a:cubicBezTo>
                      <a:pt x="3277" y="10271"/>
                      <a:pt x="3434" y="10113"/>
                      <a:pt x="3434" y="9924"/>
                    </a:cubicBezTo>
                    <a:lnTo>
                      <a:pt x="3434" y="8570"/>
                    </a:lnTo>
                    <a:cubicBezTo>
                      <a:pt x="3434" y="8129"/>
                      <a:pt x="3623" y="7908"/>
                      <a:pt x="3812" y="7530"/>
                    </a:cubicBezTo>
                    <a:lnTo>
                      <a:pt x="5293" y="5104"/>
                    </a:lnTo>
                    <a:cubicBezTo>
                      <a:pt x="5388" y="4915"/>
                      <a:pt x="5482" y="4663"/>
                      <a:pt x="5482" y="4411"/>
                    </a:cubicBezTo>
                    <a:lnTo>
                      <a:pt x="5482" y="662"/>
                    </a:lnTo>
                    <a:cubicBezTo>
                      <a:pt x="5451" y="284"/>
                      <a:pt x="5136" y="0"/>
                      <a:pt x="47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7" name="Google Shape;1257;p35"/>
              <p:cNvSpPr/>
              <p:nvPr/>
            </p:nvSpPr>
            <p:spPr>
              <a:xfrm>
                <a:off x="-30139750" y="3636850"/>
                <a:ext cx="26000" cy="37825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513" extrusionOk="0">
                    <a:moveTo>
                      <a:pt x="504" y="0"/>
                    </a:moveTo>
                    <a:cubicBezTo>
                      <a:pt x="252" y="32"/>
                      <a:pt x="0" y="284"/>
                      <a:pt x="0" y="567"/>
                    </a:cubicBezTo>
                    <a:lnTo>
                      <a:pt x="0" y="1418"/>
                    </a:lnTo>
                    <a:cubicBezTo>
                      <a:pt x="126" y="1386"/>
                      <a:pt x="252" y="1355"/>
                      <a:pt x="410" y="1355"/>
                    </a:cubicBezTo>
                    <a:cubicBezTo>
                      <a:pt x="630" y="1355"/>
                      <a:pt x="819" y="1386"/>
                      <a:pt x="1040" y="1512"/>
                    </a:cubicBezTo>
                    <a:lnTo>
                      <a:pt x="1040" y="504"/>
                    </a:lnTo>
                    <a:cubicBezTo>
                      <a:pt x="1040" y="252"/>
                      <a:pt x="788" y="0"/>
                      <a:pt x="5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8" name="Google Shape;1258;p35"/>
              <p:cNvSpPr/>
              <p:nvPr/>
            </p:nvSpPr>
            <p:spPr>
              <a:xfrm>
                <a:off x="-30302800" y="3638950"/>
                <a:ext cx="25225" cy="365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460" extrusionOk="0">
                    <a:moveTo>
                      <a:pt x="418" y="1"/>
                    </a:moveTo>
                    <a:cubicBezTo>
                      <a:pt x="177" y="1"/>
                      <a:pt x="1" y="229"/>
                      <a:pt x="1" y="483"/>
                    </a:cubicBezTo>
                    <a:lnTo>
                      <a:pt x="1" y="1460"/>
                    </a:lnTo>
                    <a:cubicBezTo>
                      <a:pt x="190" y="1334"/>
                      <a:pt x="379" y="1302"/>
                      <a:pt x="631" y="1302"/>
                    </a:cubicBezTo>
                    <a:cubicBezTo>
                      <a:pt x="725" y="1302"/>
                      <a:pt x="883" y="1334"/>
                      <a:pt x="1009" y="1365"/>
                    </a:cubicBezTo>
                    <a:lnTo>
                      <a:pt x="1009" y="515"/>
                    </a:lnTo>
                    <a:cubicBezTo>
                      <a:pt x="1009" y="231"/>
                      <a:pt x="788" y="11"/>
                      <a:pt x="505" y="11"/>
                    </a:cubicBezTo>
                    <a:cubicBezTo>
                      <a:pt x="475" y="4"/>
                      <a:pt x="446" y="1"/>
                      <a:pt x="4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9" name="Google Shape;1259;p35"/>
              <p:cNvSpPr/>
              <p:nvPr/>
            </p:nvSpPr>
            <p:spPr>
              <a:xfrm>
                <a:off x="-30242925" y="3569100"/>
                <a:ext cx="68525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2742" extrusionOk="0">
                    <a:moveTo>
                      <a:pt x="1386" y="1"/>
                    </a:moveTo>
                    <a:cubicBezTo>
                      <a:pt x="630" y="1"/>
                      <a:pt x="0" y="631"/>
                      <a:pt x="0" y="1387"/>
                    </a:cubicBezTo>
                    <a:cubicBezTo>
                      <a:pt x="0" y="2174"/>
                      <a:pt x="630" y="2742"/>
                      <a:pt x="1386" y="2742"/>
                    </a:cubicBezTo>
                    <a:cubicBezTo>
                      <a:pt x="2111" y="2742"/>
                      <a:pt x="2741" y="2111"/>
                      <a:pt x="2741" y="1387"/>
                    </a:cubicBezTo>
                    <a:cubicBezTo>
                      <a:pt x="2741" y="631"/>
                      <a:pt x="2111" y="1"/>
                      <a:pt x="13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60" name="Google Shape;1260;p35"/>
              <p:cNvSpPr/>
              <p:nvPr/>
            </p:nvSpPr>
            <p:spPr>
              <a:xfrm>
                <a:off x="-30262625" y="3654950"/>
                <a:ext cx="107925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2742" extrusionOk="0">
                    <a:moveTo>
                      <a:pt x="2174" y="1"/>
                    </a:moveTo>
                    <a:cubicBezTo>
                      <a:pt x="1292" y="1"/>
                      <a:pt x="505" y="379"/>
                      <a:pt x="0" y="1040"/>
                    </a:cubicBezTo>
                    <a:lnTo>
                      <a:pt x="32" y="1103"/>
                    </a:lnTo>
                    <a:cubicBezTo>
                      <a:pt x="946" y="1985"/>
                      <a:pt x="1450" y="2458"/>
                      <a:pt x="1702" y="2742"/>
                    </a:cubicBezTo>
                    <a:lnTo>
                      <a:pt x="2647" y="2742"/>
                    </a:lnTo>
                    <a:lnTo>
                      <a:pt x="4254" y="1135"/>
                    </a:lnTo>
                    <a:lnTo>
                      <a:pt x="4317" y="1040"/>
                    </a:lnTo>
                    <a:cubicBezTo>
                      <a:pt x="3813" y="410"/>
                      <a:pt x="3025" y="1"/>
                      <a:pt x="21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1261" name="Google Shape;1261;p35"/>
            <p:cNvSpPr/>
            <p:nvPr/>
          </p:nvSpPr>
          <p:spPr>
            <a:xfrm rot="7696807">
              <a:off x="2485366" y="1729891"/>
              <a:ext cx="212104" cy="604215"/>
            </a:xfrm>
            <a:prstGeom prst="ellipse">
              <a:avLst/>
            </a:prstGeom>
            <a:solidFill>
              <a:srgbClr val="CCDBDC">
                <a:alpha val="1741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262" name="Google Shape;1262;p35"/>
          <p:cNvSpPr/>
          <p:nvPr/>
        </p:nvSpPr>
        <p:spPr>
          <a:xfrm>
            <a:off x="5341751" y="3422651"/>
            <a:ext cx="1066800" cy="1066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63" name="Google Shape;1263;p35"/>
          <p:cNvSpPr/>
          <p:nvPr/>
        </p:nvSpPr>
        <p:spPr>
          <a:xfrm>
            <a:off x="7268951" y="3422651"/>
            <a:ext cx="1066800" cy="1066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64" name="Google Shape;1264;p35"/>
          <p:cNvSpPr txBox="1">
            <a:spLocks noGrp="1"/>
          </p:cNvSpPr>
          <p:nvPr>
            <p:ph type="title"/>
          </p:nvPr>
        </p:nvSpPr>
        <p:spPr>
          <a:xfrm>
            <a:off x="960000" y="529867"/>
            <a:ext cx="10272000" cy="98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b="1" dirty="0"/>
              <a:t>Data Acquisition and Uploading</a:t>
            </a:r>
            <a:endParaRPr b="1" dirty="0"/>
          </a:p>
        </p:txBody>
      </p:sp>
      <p:sp>
        <p:nvSpPr>
          <p:cNvPr id="1265" name="Google Shape;1265;p35"/>
          <p:cNvSpPr/>
          <p:nvPr/>
        </p:nvSpPr>
        <p:spPr>
          <a:xfrm>
            <a:off x="9196151" y="3422651"/>
            <a:ext cx="1066800" cy="1066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1266" name="Google Shape;1266;p35"/>
          <p:cNvGrpSpPr/>
          <p:nvPr/>
        </p:nvGrpSpPr>
        <p:grpSpPr>
          <a:xfrm>
            <a:off x="4481271" y="1988821"/>
            <a:ext cx="2825076" cy="3180520"/>
            <a:chOff x="3360953" y="1293816"/>
            <a:chExt cx="2118807" cy="2385390"/>
          </a:xfrm>
        </p:grpSpPr>
        <p:sp>
          <p:nvSpPr>
            <p:cNvPr id="1267" name="Google Shape;1267;p35"/>
            <p:cNvSpPr txBox="1"/>
            <p:nvPr/>
          </p:nvSpPr>
          <p:spPr>
            <a:xfrm>
              <a:off x="4006249" y="2526763"/>
              <a:ext cx="8001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Dataset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1268" name="Google Shape;1268;p35"/>
            <p:cNvGrpSpPr/>
            <p:nvPr/>
          </p:nvGrpSpPr>
          <p:grpSpPr>
            <a:xfrm>
              <a:off x="3360953" y="1293816"/>
              <a:ext cx="2118807" cy="852482"/>
              <a:chOff x="3208553" y="1293816"/>
              <a:chExt cx="2118807" cy="852482"/>
            </a:xfrm>
          </p:grpSpPr>
          <p:sp>
            <p:nvSpPr>
              <p:cNvPr id="1269" name="Google Shape;1269;p35"/>
              <p:cNvSpPr txBox="1"/>
              <p:nvPr/>
            </p:nvSpPr>
            <p:spPr>
              <a:xfrm>
                <a:off x="3403825" y="1293816"/>
                <a:ext cx="1701300" cy="31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algn="ctr"/>
                <a:r>
                  <a:rPr lang="en" sz="2400" b="1" dirty="0">
                    <a:solidFill>
                      <a:schemeClr val="accent2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Open Sourced</a:t>
                </a:r>
                <a:endParaRPr sz="2400" b="1" dirty="0">
                  <a:solidFill>
                    <a:schemeClr val="accent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  <p:sp>
            <p:nvSpPr>
              <p:cNvPr id="1270" name="Google Shape;1270;p35"/>
              <p:cNvSpPr txBox="1"/>
              <p:nvPr/>
            </p:nvSpPr>
            <p:spPr>
              <a:xfrm>
                <a:off x="3208553" y="1625198"/>
                <a:ext cx="2118807" cy="52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algn="ctr"/>
                <a:r>
                  <a:rPr lang="en-GB" sz="1600" dirty="0">
                    <a:latin typeface="Fira Sans"/>
                    <a:ea typeface="Fira Sans"/>
                    <a:cs typeface="Fira Sans"/>
                    <a:sym typeface="Fira Sans"/>
                  </a:rPr>
                  <a:t>posted by Shiva </a:t>
                </a:r>
                <a:r>
                  <a:rPr lang="en-GB" sz="1600" dirty="0" err="1">
                    <a:latin typeface="Fira Sans"/>
                    <a:ea typeface="Fira Sans"/>
                    <a:cs typeface="Fira Sans"/>
                    <a:sym typeface="Fira Sans"/>
                  </a:rPr>
                  <a:t>Borzooei</a:t>
                </a:r>
                <a:r>
                  <a:rPr lang="en-GB" sz="1600" dirty="0">
                    <a:latin typeface="Fira Sans"/>
                    <a:ea typeface="Fira Sans"/>
                    <a:cs typeface="Fira Sans"/>
                    <a:sym typeface="Fira Sans"/>
                  </a:rPr>
                  <a:t> on </a:t>
                </a:r>
                <a:r>
                  <a:rPr lang="en-GB" sz="1600" b="1" dirty="0">
                    <a:latin typeface="Fira Sans"/>
                    <a:ea typeface="Fira Sans"/>
                    <a:cs typeface="Fira Sans"/>
                    <a:sym typeface="Fira Sans"/>
                  </a:rPr>
                  <a:t>UC Irvine Machine Learning Repository</a:t>
                </a:r>
                <a:r>
                  <a:rPr lang="en-GB" sz="1600" dirty="0">
                    <a:latin typeface="Fira Sans"/>
                    <a:ea typeface="Fira Sans"/>
                    <a:cs typeface="Fira Sans"/>
                    <a:sym typeface="Fira Sans"/>
                  </a:rPr>
                  <a:t>. </a:t>
                </a:r>
              </a:p>
            </p:txBody>
          </p:sp>
        </p:grpSp>
        <p:grpSp>
          <p:nvGrpSpPr>
            <p:cNvPr id="1271" name="Google Shape;1271;p35"/>
            <p:cNvGrpSpPr/>
            <p:nvPr/>
          </p:nvGrpSpPr>
          <p:grpSpPr>
            <a:xfrm>
              <a:off x="4263957" y="3325561"/>
              <a:ext cx="294401" cy="353645"/>
              <a:chOff x="-35814600" y="3202075"/>
              <a:chExt cx="242625" cy="291450"/>
            </a:xfrm>
          </p:grpSpPr>
          <p:sp>
            <p:nvSpPr>
              <p:cNvPr id="1272" name="Google Shape;1272;p35"/>
              <p:cNvSpPr/>
              <p:nvPr/>
            </p:nvSpPr>
            <p:spPr>
              <a:xfrm>
                <a:off x="-35814600" y="3202075"/>
                <a:ext cx="51225" cy="202450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8098" extrusionOk="0">
                    <a:moveTo>
                      <a:pt x="1702" y="0"/>
                    </a:moveTo>
                    <a:cubicBezTo>
                      <a:pt x="757" y="0"/>
                      <a:pt x="1" y="788"/>
                      <a:pt x="1" y="1733"/>
                    </a:cubicBezTo>
                    <a:lnTo>
                      <a:pt x="1" y="8097"/>
                    </a:lnTo>
                    <a:cubicBezTo>
                      <a:pt x="348" y="7782"/>
                      <a:pt x="820" y="7562"/>
                      <a:pt x="1387" y="7562"/>
                    </a:cubicBezTo>
                    <a:lnTo>
                      <a:pt x="2049" y="7562"/>
                    </a:lnTo>
                    <a:lnTo>
                      <a:pt x="20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3" name="Google Shape;1273;p35"/>
              <p:cNvSpPr/>
              <p:nvPr/>
            </p:nvSpPr>
            <p:spPr>
              <a:xfrm>
                <a:off x="-35814600" y="3407650"/>
                <a:ext cx="242625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742" extrusionOk="0">
                    <a:moveTo>
                      <a:pt x="1387" y="0"/>
                    </a:moveTo>
                    <a:cubicBezTo>
                      <a:pt x="631" y="0"/>
                      <a:pt x="1" y="630"/>
                      <a:pt x="1" y="1386"/>
                    </a:cubicBezTo>
                    <a:cubicBezTo>
                      <a:pt x="1" y="2111"/>
                      <a:pt x="600" y="2741"/>
                      <a:pt x="1356" y="2741"/>
                    </a:cubicBezTo>
                    <a:lnTo>
                      <a:pt x="4758" y="2741"/>
                    </a:lnTo>
                    <a:lnTo>
                      <a:pt x="4758" y="1733"/>
                    </a:lnTo>
                    <a:lnTo>
                      <a:pt x="1702" y="1733"/>
                    </a:lnTo>
                    <a:cubicBezTo>
                      <a:pt x="1513" y="1733"/>
                      <a:pt x="1356" y="1575"/>
                      <a:pt x="1356" y="1355"/>
                    </a:cubicBezTo>
                    <a:cubicBezTo>
                      <a:pt x="1356" y="1166"/>
                      <a:pt x="1513" y="1008"/>
                      <a:pt x="1702" y="1008"/>
                    </a:cubicBezTo>
                    <a:lnTo>
                      <a:pt x="9232" y="1008"/>
                    </a:lnTo>
                    <a:cubicBezTo>
                      <a:pt x="9263" y="851"/>
                      <a:pt x="9326" y="662"/>
                      <a:pt x="9452" y="536"/>
                    </a:cubicBezTo>
                    <a:cubicBezTo>
                      <a:pt x="9704" y="221"/>
                      <a:pt x="9484" y="0"/>
                      <a:pt x="92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4" name="Google Shape;1274;p35"/>
              <p:cNvSpPr/>
              <p:nvPr/>
            </p:nvSpPr>
            <p:spPr>
              <a:xfrm>
                <a:off x="-35627125" y="3450950"/>
                <a:ext cx="55150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1010" extrusionOk="0">
                    <a:moveTo>
                      <a:pt x="0" y="1"/>
                    </a:moveTo>
                    <a:lnTo>
                      <a:pt x="0" y="1009"/>
                    </a:lnTo>
                    <a:lnTo>
                      <a:pt x="1670" y="1009"/>
                    </a:lnTo>
                    <a:cubicBezTo>
                      <a:pt x="1953" y="1009"/>
                      <a:pt x="2205" y="788"/>
                      <a:pt x="1953" y="505"/>
                    </a:cubicBezTo>
                    <a:cubicBezTo>
                      <a:pt x="1827" y="347"/>
                      <a:pt x="1764" y="190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5" name="Google Shape;1275;p35"/>
              <p:cNvSpPr/>
              <p:nvPr/>
            </p:nvSpPr>
            <p:spPr>
              <a:xfrm>
                <a:off x="-35703525" y="3305250"/>
                <a:ext cx="84300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1387" extrusionOk="0">
                    <a:moveTo>
                      <a:pt x="1701" y="0"/>
                    </a:moveTo>
                    <a:cubicBezTo>
                      <a:pt x="882" y="0"/>
                      <a:pt x="221" y="599"/>
                      <a:pt x="0" y="1387"/>
                    </a:cubicBezTo>
                    <a:lnTo>
                      <a:pt x="3371" y="1387"/>
                    </a:lnTo>
                    <a:cubicBezTo>
                      <a:pt x="3214" y="599"/>
                      <a:pt x="2521" y="0"/>
                      <a:pt x="1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6" name="Google Shape;1276;p35"/>
              <p:cNvSpPr/>
              <p:nvPr/>
            </p:nvSpPr>
            <p:spPr>
              <a:xfrm>
                <a:off x="-35677550" y="3254050"/>
                <a:ext cx="33100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324" extrusionOk="0">
                    <a:moveTo>
                      <a:pt x="662" y="1"/>
                    </a:moveTo>
                    <a:cubicBezTo>
                      <a:pt x="316" y="1"/>
                      <a:pt x="1" y="284"/>
                      <a:pt x="1" y="662"/>
                    </a:cubicBezTo>
                    <a:cubicBezTo>
                      <a:pt x="1" y="1040"/>
                      <a:pt x="316" y="1324"/>
                      <a:pt x="662" y="1324"/>
                    </a:cubicBezTo>
                    <a:cubicBezTo>
                      <a:pt x="1040" y="1324"/>
                      <a:pt x="1324" y="1040"/>
                      <a:pt x="1324" y="662"/>
                    </a:cubicBezTo>
                    <a:cubicBezTo>
                      <a:pt x="1324" y="284"/>
                      <a:pt x="1040" y="1"/>
                      <a:pt x="6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7" name="Google Shape;1277;p35"/>
              <p:cNvSpPr/>
              <p:nvPr/>
            </p:nvSpPr>
            <p:spPr>
              <a:xfrm>
                <a:off x="-35746850" y="3202075"/>
                <a:ext cx="171725" cy="189050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7562" extrusionOk="0">
                    <a:moveTo>
                      <a:pt x="3434" y="1355"/>
                    </a:moveTo>
                    <a:cubicBezTo>
                      <a:pt x="4191" y="1355"/>
                      <a:pt x="4821" y="1985"/>
                      <a:pt x="4821" y="2741"/>
                    </a:cubicBezTo>
                    <a:cubicBezTo>
                      <a:pt x="4821" y="3088"/>
                      <a:pt x="4663" y="3403"/>
                      <a:pt x="4474" y="3655"/>
                    </a:cubicBezTo>
                    <a:cubicBezTo>
                      <a:pt x="5293" y="4033"/>
                      <a:pt x="5829" y="4852"/>
                      <a:pt x="5829" y="5829"/>
                    </a:cubicBezTo>
                    <a:cubicBezTo>
                      <a:pt x="5829" y="6018"/>
                      <a:pt x="5671" y="6175"/>
                      <a:pt x="5482" y="6175"/>
                    </a:cubicBezTo>
                    <a:lnTo>
                      <a:pt x="1387" y="6175"/>
                    </a:lnTo>
                    <a:cubicBezTo>
                      <a:pt x="1198" y="6175"/>
                      <a:pt x="1040" y="6018"/>
                      <a:pt x="1040" y="5829"/>
                    </a:cubicBezTo>
                    <a:cubicBezTo>
                      <a:pt x="1040" y="4852"/>
                      <a:pt x="1576" y="4033"/>
                      <a:pt x="2426" y="3655"/>
                    </a:cubicBezTo>
                    <a:cubicBezTo>
                      <a:pt x="2174" y="3403"/>
                      <a:pt x="2048" y="3088"/>
                      <a:pt x="2048" y="2741"/>
                    </a:cubicBezTo>
                    <a:cubicBezTo>
                      <a:pt x="2048" y="1985"/>
                      <a:pt x="2678" y="1355"/>
                      <a:pt x="3434" y="1355"/>
                    </a:cubicBezTo>
                    <a:close/>
                    <a:moveTo>
                      <a:pt x="0" y="0"/>
                    </a:moveTo>
                    <a:lnTo>
                      <a:pt x="0" y="7562"/>
                    </a:lnTo>
                    <a:lnTo>
                      <a:pt x="6868" y="7562"/>
                    </a:lnTo>
                    <a:lnTo>
                      <a:pt x="6868" y="1009"/>
                    </a:lnTo>
                    <a:cubicBezTo>
                      <a:pt x="6868" y="473"/>
                      <a:pt x="6396" y="0"/>
                      <a:pt x="58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8" name="Google Shape;1278;p35"/>
              <p:cNvSpPr/>
              <p:nvPr/>
            </p:nvSpPr>
            <p:spPr>
              <a:xfrm>
                <a:off x="-35677550" y="3450950"/>
                <a:ext cx="34675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703" extrusionOk="0">
                    <a:moveTo>
                      <a:pt x="1" y="1"/>
                    </a:moveTo>
                    <a:lnTo>
                      <a:pt x="1" y="1702"/>
                    </a:lnTo>
                    <a:lnTo>
                      <a:pt x="505" y="1387"/>
                    </a:lnTo>
                    <a:cubicBezTo>
                      <a:pt x="536" y="1324"/>
                      <a:pt x="631" y="1324"/>
                      <a:pt x="694" y="1324"/>
                    </a:cubicBezTo>
                    <a:cubicBezTo>
                      <a:pt x="711" y="1316"/>
                      <a:pt x="725" y="1312"/>
                      <a:pt x="739" y="1312"/>
                    </a:cubicBezTo>
                    <a:cubicBezTo>
                      <a:pt x="776" y="1312"/>
                      <a:pt x="805" y="1341"/>
                      <a:pt x="851" y="1387"/>
                    </a:cubicBezTo>
                    <a:lnTo>
                      <a:pt x="1387" y="1702"/>
                    </a:lnTo>
                    <a:lnTo>
                      <a:pt x="1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279" name="Google Shape;1279;p35"/>
          <p:cNvGrpSpPr/>
          <p:nvPr/>
        </p:nvGrpSpPr>
        <p:grpSpPr>
          <a:xfrm>
            <a:off x="8520660" y="1606351"/>
            <a:ext cx="3484581" cy="3563456"/>
            <a:chOff x="6390496" y="1204763"/>
            <a:chExt cx="2613436" cy="2672592"/>
          </a:xfrm>
        </p:grpSpPr>
        <p:sp>
          <p:nvSpPr>
            <p:cNvPr id="1280" name="Google Shape;1280;p35"/>
            <p:cNvSpPr txBox="1"/>
            <p:nvPr/>
          </p:nvSpPr>
          <p:spPr>
            <a:xfrm>
              <a:off x="6765626" y="2776124"/>
              <a:ext cx="1106954" cy="42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16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Fira Sans"/>
                  <a:ea typeface="Fira Sans"/>
                  <a:cs typeface="Fira Sans"/>
                  <a:sym typeface="Fira Sans"/>
                </a:rPr>
                <a:t>Variables</a:t>
              </a:r>
              <a:endParaRPr sz="1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1281" name="Google Shape;1281;p35"/>
            <p:cNvGrpSpPr/>
            <p:nvPr/>
          </p:nvGrpSpPr>
          <p:grpSpPr>
            <a:xfrm>
              <a:off x="6390496" y="1204763"/>
              <a:ext cx="2613436" cy="2672592"/>
              <a:chOff x="6390496" y="1204763"/>
              <a:chExt cx="2613436" cy="2672592"/>
            </a:xfrm>
          </p:grpSpPr>
          <p:grpSp>
            <p:nvGrpSpPr>
              <p:cNvPr id="1282" name="Google Shape;1282;p35"/>
              <p:cNvGrpSpPr/>
              <p:nvPr/>
            </p:nvGrpSpPr>
            <p:grpSpPr>
              <a:xfrm>
                <a:off x="6390496" y="1204763"/>
                <a:ext cx="2613436" cy="895529"/>
                <a:chOff x="5933296" y="1006963"/>
                <a:chExt cx="2613436" cy="895529"/>
              </a:xfrm>
            </p:grpSpPr>
            <p:sp>
              <p:nvSpPr>
                <p:cNvPr id="1283" name="Google Shape;1283;p35"/>
                <p:cNvSpPr txBox="1"/>
                <p:nvPr/>
              </p:nvSpPr>
              <p:spPr>
                <a:xfrm>
                  <a:off x="5958170" y="1006963"/>
                  <a:ext cx="1701300" cy="352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t" anchorCtr="0">
                  <a:noAutofit/>
                </a:bodyPr>
                <a:lstStyle/>
                <a:p>
                  <a:pPr algn="ctr"/>
                  <a:r>
                    <a:rPr lang="en" sz="2400" b="1" dirty="0">
                      <a:solidFill>
                        <a:schemeClr val="accent2"/>
                      </a:solidFill>
                      <a:latin typeface="Fira Sans Condensed"/>
                      <a:ea typeface="Fira Sans Condensed"/>
                      <a:cs typeface="Fira Sans Condensed"/>
                      <a:sym typeface="Fira Sans Condensed"/>
                    </a:rPr>
                    <a:t>Features</a:t>
                  </a:r>
                  <a:endParaRPr sz="2400" b="1" dirty="0">
                    <a:solidFill>
                      <a:schemeClr val="accent2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endParaRPr>
                </a:p>
              </p:txBody>
            </p:sp>
            <p:sp>
              <p:nvSpPr>
                <p:cNvPr id="1284" name="Google Shape;1284;p35"/>
                <p:cNvSpPr txBox="1"/>
                <p:nvPr/>
              </p:nvSpPr>
              <p:spPr>
                <a:xfrm>
                  <a:off x="5933296" y="1381392"/>
                  <a:ext cx="2613436" cy="521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t" anchorCtr="0">
                  <a:noAutofit/>
                </a:bodyPr>
                <a:lstStyle/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US" sz="1600" dirty="0">
                      <a:latin typeface="Fira Sans" panose="020B0503050000020004" pitchFamily="34" charset="0"/>
                    </a:rPr>
                    <a:t>17 variables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US" sz="1600" dirty="0">
                      <a:latin typeface="Fira Sans" panose="020B0503050000020004" pitchFamily="34" charset="0"/>
                    </a:rPr>
                    <a:t>16 variables used in this study: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US" sz="1600" dirty="0">
                      <a:latin typeface="Fira Sans" panose="020B0503050000020004" pitchFamily="34" charset="0"/>
                    </a:rPr>
                    <a:t>15 as features 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US" sz="1600" dirty="0">
                      <a:latin typeface="Fira Sans" panose="020B0503050000020004" pitchFamily="34" charset="0"/>
                    </a:rPr>
                    <a:t>1 as a target variable (treatment response)  </a:t>
                  </a:r>
                </a:p>
                <a:p>
                  <a:pPr marL="285750" indent="-285750" algn="ctr">
                    <a:buFont typeface="Arial" panose="020B0604020202020204" pitchFamily="34" charset="0"/>
                    <a:buChar char="•"/>
                  </a:pPr>
                  <a:endParaRPr sz="1100" dirty="0">
                    <a:latin typeface="Fira Sans" panose="020B0503050000020004" pitchFamily="34" charset="0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  <p:grpSp>
            <p:nvGrpSpPr>
              <p:cNvPr id="1285" name="Google Shape;1285;p35"/>
              <p:cNvGrpSpPr/>
              <p:nvPr/>
            </p:nvGrpSpPr>
            <p:grpSpPr>
              <a:xfrm>
                <a:off x="7120745" y="3523012"/>
                <a:ext cx="354586" cy="354343"/>
                <a:chOff x="-34004625" y="3585850"/>
                <a:chExt cx="292225" cy="292025"/>
              </a:xfrm>
            </p:grpSpPr>
            <p:sp>
              <p:nvSpPr>
                <p:cNvPr id="1286" name="Google Shape;1286;p35"/>
                <p:cNvSpPr/>
                <p:nvPr/>
              </p:nvSpPr>
              <p:spPr>
                <a:xfrm>
                  <a:off x="-33832150" y="3585850"/>
                  <a:ext cx="103200" cy="15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8" h="6168" extrusionOk="0">
                      <a:moveTo>
                        <a:pt x="2426" y="1"/>
                      </a:moveTo>
                      <a:cubicBezTo>
                        <a:pt x="2286" y="1"/>
                        <a:pt x="2136" y="77"/>
                        <a:pt x="2112" y="244"/>
                      </a:cubicBezTo>
                      <a:lnTo>
                        <a:pt x="64" y="5064"/>
                      </a:lnTo>
                      <a:cubicBezTo>
                        <a:pt x="1" y="5222"/>
                        <a:pt x="64" y="5474"/>
                        <a:pt x="253" y="5506"/>
                      </a:cubicBezTo>
                      <a:cubicBezTo>
                        <a:pt x="295" y="5531"/>
                        <a:pt x="342" y="5543"/>
                        <a:pt x="389" y="5543"/>
                      </a:cubicBezTo>
                      <a:cubicBezTo>
                        <a:pt x="517" y="5543"/>
                        <a:pt x="648" y="5455"/>
                        <a:pt x="694" y="5317"/>
                      </a:cubicBezTo>
                      <a:lnTo>
                        <a:pt x="1261" y="4025"/>
                      </a:lnTo>
                      <a:cubicBezTo>
                        <a:pt x="1419" y="4088"/>
                        <a:pt x="1576" y="4119"/>
                        <a:pt x="1765" y="4119"/>
                      </a:cubicBezTo>
                      <a:cubicBezTo>
                        <a:pt x="1891" y="4119"/>
                        <a:pt x="1986" y="4088"/>
                        <a:pt x="2112" y="4056"/>
                      </a:cubicBezTo>
                      <a:lnTo>
                        <a:pt x="2112" y="4844"/>
                      </a:lnTo>
                      <a:cubicBezTo>
                        <a:pt x="1450" y="4970"/>
                        <a:pt x="946" y="5506"/>
                        <a:pt x="789" y="6167"/>
                      </a:cubicBezTo>
                      <a:lnTo>
                        <a:pt x="4128" y="6167"/>
                      </a:lnTo>
                      <a:cubicBezTo>
                        <a:pt x="4002" y="5506"/>
                        <a:pt x="3466" y="5001"/>
                        <a:pt x="2773" y="4844"/>
                      </a:cubicBezTo>
                      <a:lnTo>
                        <a:pt x="2773" y="3143"/>
                      </a:lnTo>
                      <a:cubicBezTo>
                        <a:pt x="2773" y="2670"/>
                        <a:pt x="2458" y="2324"/>
                        <a:pt x="2080" y="2166"/>
                      </a:cubicBezTo>
                      <a:lnTo>
                        <a:pt x="2773" y="496"/>
                      </a:lnTo>
                      <a:cubicBezTo>
                        <a:pt x="2773" y="307"/>
                        <a:pt x="2710" y="118"/>
                        <a:pt x="2553" y="24"/>
                      </a:cubicBezTo>
                      <a:cubicBezTo>
                        <a:pt x="2515" y="8"/>
                        <a:pt x="2471" y="1"/>
                        <a:pt x="242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287" name="Google Shape;1287;p35"/>
                <p:cNvSpPr/>
                <p:nvPr/>
              </p:nvSpPr>
              <p:spPr>
                <a:xfrm>
                  <a:off x="-34004625" y="3690400"/>
                  <a:ext cx="155175" cy="18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7" h="7499" extrusionOk="0">
                      <a:moveTo>
                        <a:pt x="693" y="0"/>
                      </a:moveTo>
                      <a:cubicBezTo>
                        <a:pt x="315" y="0"/>
                        <a:pt x="0" y="315"/>
                        <a:pt x="0" y="662"/>
                      </a:cubicBezTo>
                      <a:lnTo>
                        <a:pt x="0" y="6490"/>
                      </a:lnTo>
                      <a:cubicBezTo>
                        <a:pt x="32" y="7026"/>
                        <a:pt x="504" y="7498"/>
                        <a:pt x="1103" y="7498"/>
                      </a:cubicBezTo>
                      <a:lnTo>
                        <a:pt x="6207" y="7498"/>
                      </a:lnTo>
                      <a:lnTo>
                        <a:pt x="6207" y="5797"/>
                      </a:lnTo>
                      <a:cubicBezTo>
                        <a:pt x="6207" y="5608"/>
                        <a:pt x="6049" y="5451"/>
                        <a:pt x="5860" y="5451"/>
                      </a:cubicBezTo>
                      <a:lnTo>
                        <a:pt x="1765" y="5451"/>
                      </a:lnTo>
                      <a:cubicBezTo>
                        <a:pt x="1576" y="5451"/>
                        <a:pt x="1418" y="5293"/>
                        <a:pt x="1418" y="5104"/>
                      </a:cubicBezTo>
                      <a:lnTo>
                        <a:pt x="1418" y="662"/>
                      </a:lnTo>
                      <a:cubicBezTo>
                        <a:pt x="1418" y="252"/>
                        <a:pt x="1103" y="0"/>
                        <a:pt x="69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288" name="Google Shape;1288;p35"/>
                <p:cNvSpPr/>
                <p:nvPr/>
              </p:nvSpPr>
              <p:spPr>
                <a:xfrm>
                  <a:off x="-33936100" y="3621075"/>
                  <a:ext cx="51200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2049" extrusionOk="0">
                      <a:moveTo>
                        <a:pt x="1040" y="1"/>
                      </a:moveTo>
                      <a:cubicBezTo>
                        <a:pt x="473" y="1"/>
                        <a:pt x="0" y="473"/>
                        <a:pt x="0" y="1041"/>
                      </a:cubicBezTo>
                      <a:cubicBezTo>
                        <a:pt x="0" y="1576"/>
                        <a:pt x="473" y="2049"/>
                        <a:pt x="1040" y="2049"/>
                      </a:cubicBezTo>
                      <a:cubicBezTo>
                        <a:pt x="1576" y="2049"/>
                        <a:pt x="2048" y="1576"/>
                        <a:pt x="2048" y="1041"/>
                      </a:cubicBezTo>
                      <a:cubicBezTo>
                        <a:pt x="2048" y="473"/>
                        <a:pt x="1607" y="1"/>
                        <a:pt x="10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289" name="Google Shape;1289;p35"/>
                <p:cNvSpPr/>
                <p:nvPr/>
              </p:nvSpPr>
              <p:spPr>
                <a:xfrm>
                  <a:off x="-33952650" y="3690125"/>
                  <a:ext cx="155975" cy="18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9" h="7478" extrusionOk="0">
                      <a:moveTo>
                        <a:pt x="1641" y="1"/>
                      </a:moveTo>
                      <a:cubicBezTo>
                        <a:pt x="1242" y="1"/>
                        <a:pt x="819" y="205"/>
                        <a:pt x="568" y="484"/>
                      </a:cubicBezTo>
                      <a:cubicBezTo>
                        <a:pt x="190" y="799"/>
                        <a:pt x="1" y="1209"/>
                        <a:pt x="1" y="1681"/>
                      </a:cubicBezTo>
                      <a:lnTo>
                        <a:pt x="1" y="4769"/>
                      </a:lnTo>
                      <a:lnTo>
                        <a:pt x="2679" y="4769"/>
                      </a:lnTo>
                      <a:cubicBezTo>
                        <a:pt x="2521" y="4359"/>
                        <a:pt x="2175" y="4107"/>
                        <a:pt x="1702" y="4107"/>
                      </a:cubicBezTo>
                      <a:lnTo>
                        <a:pt x="1040" y="4107"/>
                      </a:lnTo>
                      <a:cubicBezTo>
                        <a:pt x="820" y="4107"/>
                        <a:pt x="662" y="3949"/>
                        <a:pt x="662" y="3729"/>
                      </a:cubicBezTo>
                      <a:lnTo>
                        <a:pt x="662" y="2374"/>
                      </a:lnTo>
                      <a:cubicBezTo>
                        <a:pt x="662" y="2154"/>
                        <a:pt x="820" y="1996"/>
                        <a:pt x="1040" y="1996"/>
                      </a:cubicBezTo>
                      <a:cubicBezTo>
                        <a:pt x="1229" y="1996"/>
                        <a:pt x="1387" y="2154"/>
                        <a:pt x="1387" y="2374"/>
                      </a:cubicBezTo>
                      <a:lnTo>
                        <a:pt x="1387" y="3382"/>
                      </a:lnTo>
                      <a:lnTo>
                        <a:pt x="1733" y="3382"/>
                      </a:lnTo>
                      <a:cubicBezTo>
                        <a:pt x="2553" y="3382"/>
                        <a:pt x="3277" y="3981"/>
                        <a:pt x="3435" y="4769"/>
                      </a:cubicBezTo>
                      <a:lnTo>
                        <a:pt x="3813" y="4769"/>
                      </a:lnTo>
                      <a:cubicBezTo>
                        <a:pt x="4380" y="4769"/>
                        <a:pt x="4852" y="5241"/>
                        <a:pt x="4852" y="5777"/>
                      </a:cubicBezTo>
                      <a:lnTo>
                        <a:pt x="4852" y="7478"/>
                      </a:lnTo>
                      <a:lnTo>
                        <a:pt x="6239" y="7478"/>
                      </a:lnTo>
                      <a:lnTo>
                        <a:pt x="6239" y="5084"/>
                      </a:lnTo>
                      <a:cubicBezTo>
                        <a:pt x="6176" y="4580"/>
                        <a:pt x="5703" y="4107"/>
                        <a:pt x="5168" y="4107"/>
                      </a:cubicBezTo>
                      <a:lnTo>
                        <a:pt x="3781" y="4107"/>
                      </a:lnTo>
                      <a:cubicBezTo>
                        <a:pt x="3592" y="4107"/>
                        <a:pt x="3435" y="3949"/>
                        <a:pt x="3435" y="3729"/>
                      </a:cubicBezTo>
                      <a:lnTo>
                        <a:pt x="3435" y="1807"/>
                      </a:lnTo>
                      <a:cubicBezTo>
                        <a:pt x="3435" y="862"/>
                        <a:pt x="2710" y="43"/>
                        <a:pt x="1796" y="11"/>
                      </a:cubicBezTo>
                      <a:cubicBezTo>
                        <a:pt x="1745" y="4"/>
                        <a:pt x="1694" y="1"/>
                        <a:pt x="16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290" name="Google Shape;1290;p35"/>
                <p:cNvSpPr/>
                <p:nvPr/>
              </p:nvSpPr>
              <p:spPr>
                <a:xfrm>
                  <a:off x="-33849475" y="3758125"/>
                  <a:ext cx="137075" cy="3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3" h="1324" extrusionOk="0">
                      <a:moveTo>
                        <a:pt x="1" y="1"/>
                      </a:moveTo>
                      <a:lnTo>
                        <a:pt x="1" y="662"/>
                      </a:lnTo>
                      <a:lnTo>
                        <a:pt x="1041" y="662"/>
                      </a:lnTo>
                      <a:cubicBezTo>
                        <a:pt x="1576" y="662"/>
                        <a:pt x="2080" y="946"/>
                        <a:pt x="2395" y="1324"/>
                      </a:cubicBezTo>
                      <a:lnTo>
                        <a:pt x="5136" y="1324"/>
                      </a:lnTo>
                      <a:cubicBezTo>
                        <a:pt x="5325" y="1324"/>
                        <a:pt x="5483" y="1166"/>
                        <a:pt x="5483" y="977"/>
                      </a:cubicBezTo>
                      <a:lnTo>
                        <a:pt x="5483" y="316"/>
                      </a:lnTo>
                      <a:cubicBezTo>
                        <a:pt x="5483" y="158"/>
                        <a:pt x="5325" y="1"/>
                        <a:pt x="51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</p:grpSp>
      <p:grpSp>
        <p:nvGrpSpPr>
          <p:cNvPr id="1291" name="Google Shape;1291;p35"/>
          <p:cNvGrpSpPr/>
          <p:nvPr/>
        </p:nvGrpSpPr>
        <p:grpSpPr>
          <a:xfrm>
            <a:off x="6668899" y="2737921"/>
            <a:ext cx="2290865" cy="3042737"/>
            <a:chOff x="5001675" y="2053441"/>
            <a:chExt cx="1718149" cy="2282053"/>
          </a:xfrm>
        </p:grpSpPr>
        <p:sp>
          <p:nvSpPr>
            <p:cNvPr id="1292" name="Google Shape;1292;p35"/>
            <p:cNvSpPr txBox="1"/>
            <p:nvPr/>
          </p:nvSpPr>
          <p:spPr>
            <a:xfrm>
              <a:off x="5452275" y="2724563"/>
              <a:ext cx="8001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Size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1293" name="Google Shape;1293;p35"/>
            <p:cNvGrpSpPr/>
            <p:nvPr/>
          </p:nvGrpSpPr>
          <p:grpSpPr>
            <a:xfrm>
              <a:off x="5001675" y="3146826"/>
              <a:ext cx="1718149" cy="1188668"/>
              <a:chOff x="4696875" y="2944263"/>
              <a:chExt cx="1718149" cy="1188668"/>
            </a:xfrm>
          </p:grpSpPr>
          <p:sp>
            <p:nvSpPr>
              <p:cNvPr id="1294" name="Google Shape;1294;p35"/>
              <p:cNvSpPr txBox="1"/>
              <p:nvPr/>
            </p:nvSpPr>
            <p:spPr>
              <a:xfrm>
                <a:off x="4696875" y="2944263"/>
                <a:ext cx="1701300" cy="31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algn="ctr"/>
                <a:r>
                  <a:rPr lang="en" sz="2400" b="1" dirty="0">
                    <a:solidFill>
                      <a:schemeClr val="accent2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Number of Participants</a:t>
                </a:r>
                <a:endParaRPr sz="2400" b="1" dirty="0">
                  <a:solidFill>
                    <a:schemeClr val="accent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  <p:sp>
            <p:nvSpPr>
              <p:cNvPr id="1295" name="Google Shape;1295;p35"/>
              <p:cNvSpPr txBox="1"/>
              <p:nvPr/>
            </p:nvSpPr>
            <p:spPr>
              <a:xfrm>
                <a:off x="4713724" y="3611831"/>
                <a:ext cx="1701300" cy="52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algn="ctr"/>
                <a:r>
                  <a:rPr lang="en-US" sz="1600" dirty="0">
                    <a:latin typeface="Fira Sans" panose="020B0503050000020004" pitchFamily="34" charset="0"/>
                  </a:rPr>
                  <a:t>The total Number of participants are </a:t>
                </a:r>
                <a:r>
                  <a:rPr lang="en-US" sz="1600" b="1" dirty="0">
                    <a:latin typeface="Fira Sans" panose="020B0503050000020004" pitchFamily="34" charset="0"/>
                  </a:rPr>
                  <a:t>383 patients </a:t>
                </a:r>
              </a:p>
              <a:p>
                <a:r>
                  <a:rPr lang="en-US" sz="1600" dirty="0">
                    <a:latin typeface="Fira Sans" panose="020B0503050000020004" pitchFamily="34" charset="0"/>
                  </a:rPr>
                  <a:t> </a:t>
                </a:r>
              </a:p>
            </p:txBody>
          </p:sp>
        </p:grpSp>
        <p:grpSp>
          <p:nvGrpSpPr>
            <p:cNvPr id="1296" name="Google Shape;1296;p35"/>
            <p:cNvGrpSpPr/>
            <p:nvPr/>
          </p:nvGrpSpPr>
          <p:grpSpPr>
            <a:xfrm>
              <a:off x="5675032" y="2053441"/>
              <a:ext cx="354586" cy="352675"/>
              <a:chOff x="-35482200" y="3561225"/>
              <a:chExt cx="292225" cy="290650"/>
            </a:xfrm>
          </p:grpSpPr>
          <p:sp>
            <p:nvSpPr>
              <p:cNvPr id="1297" name="Google Shape;1297;p35"/>
              <p:cNvSpPr/>
              <p:nvPr/>
            </p:nvSpPr>
            <p:spPr>
              <a:xfrm>
                <a:off x="-35482200" y="3749475"/>
                <a:ext cx="292225" cy="102400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4096" extrusionOk="0">
                    <a:moveTo>
                      <a:pt x="1701" y="0"/>
                    </a:moveTo>
                    <a:cubicBezTo>
                      <a:pt x="1040" y="0"/>
                      <a:pt x="473" y="315"/>
                      <a:pt x="63" y="819"/>
                    </a:cubicBezTo>
                    <a:cubicBezTo>
                      <a:pt x="0" y="945"/>
                      <a:pt x="0" y="1040"/>
                      <a:pt x="32" y="1166"/>
                    </a:cubicBezTo>
                    <a:cubicBezTo>
                      <a:pt x="63" y="1292"/>
                      <a:pt x="189" y="1355"/>
                      <a:pt x="347" y="1355"/>
                    </a:cubicBezTo>
                    <a:lnTo>
                      <a:pt x="1008" y="1355"/>
                    </a:lnTo>
                    <a:cubicBezTo>
                      <a:pt x="1418" y="1355"/>
                      <a:pt x="1670" y="1670"/>
                      <a:pt x="1670" y="2048"/>
                    </a:cubicBezTo>
                    <a:cubicBezTo>
                      <a:pt x="1670" y="2426"/>
                      <a:pt x="1355" y="2710"/>
                      <a:pt x="1008" y="2710"/>
                    </a:cubicBezTo>
                    <a:lnTo>
                      <a:pt x="347" y="2710"/>
                    </a:lnTo>
                    <a:cubicBezTo>
                      <a:pt x="221" y="2710"/>
                      <a:pt x="95" y="2773"/>
                      <a:pt x="32" y="2899"/>
                    </a:cubicBezTo>
                    <a:cubicBezTo>
                      <a:pt x="0" y="3025"/>
                      <a:pt x="0" y="3151"/>
                      <a:pt x="63" y="3245"/>
                    </a:cubicBezTo>
                    <a:cubicBezTo>
                      <a:pt x="410" y="3781"/>
                      <a:pt x="1040" y="4096"/>
                      <a:pt x="1701" y="4096"/>
                    </a:cubicBezTo>
                    <a:cubicBezTo>
                      <a:pt x="2615" y="4096"/>
                      <a:pt x="3371" y="3497"/>
                      <a:pt x="3655" y="2710"/>
                    </a:cubicBezTo>
                    <a:lnTo>
                      <a:pt x="8065" y="2710"/>
                    </a:lnTo>
                    <a:cubicBezTo>
                      <a:pt x="8317" y="3497"/>
                      <a:pt x="9073" y="4096"/>
                      <a:pt x="9987" y="4096"/>
                    </a:cubicBezTo>
                    <a:cubicBezTo>
                      <a:pt x="10649" y="4096"/>
                      <a:pt x="11247" y="3781"/>
                      <a:pt x="11594" y="3245"/>
                    </a:cubicBezTo>
                    <a:cubicBezTo>
                      <a:pt x="11688" y="3119"/>
                      <a:pt x="11688" y="3025"/>
                      <a:pt x="11625" y="2899"/>
                    </a:cubicBezTo>
                    <a:cubicBezTo>
                      <a:pt x="11594" y="2773"/>
                      <a:pt x="11468" y="2710"/>
                      <a:pt x="11310" y="2710"/>
                    </a:cubicBezTo>
                    <a:lnTo>
                      <a:pt x="10649" y="2710"/>
                    </a:lnTo>
                    <a:cubicBezTo>
                      <a:pt x="10271" y="2710"/>
                      <a:pt x="9987" y="2395"/>
                      <a:pt x="9987" y="2048"/>
                    </a:cubicBezTo>
                    <a:cubicBezTo>
                      <a:pt x="9987" y="1670"/>
                      <a:pt x="10302" y="1355"/>
                      <a:pt x="10649" y="1355"/>
                    </a:cubicBezTo>
                    <a:lnTo>
                      <a:pt x="11310" y="1355"/>
                    </a:lnTo>
                    <a:cubicBezTo>
                      <a:pt x="11436" y="1355"/>
                      <a:pt x="11562" y="1292"/>
                      <a:pt x="11625" y="1166"/>
                    </a:cubicBezTo>
                    <a:cubicBezTo>
                      <a:pt x="11688" y="1040"/>
                      <a:pt x="11688" y="945"/>
                      <a:pt x="11594" y="819"/>
                    </a:cubicBezTo>
                    <a:cubicBezTo>
                      <a:pt x="11247" y="315"/>
                      <a:pt x="10649" y="0"/>
                      <a:pt x="9987" y="0"/>
                    </a:cubicBezTo>
                    <a:cubicBezTo>
                      <a:pt x="9073" y="0"/>
                      <a:pt x="8349" y="567"/>
                      <a:pt x="8065" y="1355"/>
                    </a:cubicBezTo>
                    <a:lnTo>
                      <a:pt x="3655" y="1355"/>
                    </a:lnTo>
                    <a:cubicBezTo>
                      <a:pt x="3371" y="567"/>
                      <a:pt x="2615" y="0"/>
                      <a:pt x="17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98" name="Google Shape;1298;p35"/>
              <p:cNvSpPr/>
              <p:nvPr/>
            </p:nvSpPr>
            <p:spPr>
              <a:xfrm>
                <a:off x="-35371150" y="3561225"/>
                <a:ext cx="68550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2742" extrusionOk="0">
                    <a:moveTo>
                      <a:pt x="1355" y="1"/>
                    </a:moveTo>
                    <a:cubicBezTo>
                      <a:pt x="630" y="1"/>
                      <a:pt x="0" y="631"/>
                      <a:pt x="0" y="1387"/>
                    </a:cubicBezTo>
                    <a:cubicBezTo>
                      <a:pt x="0" y="2111"/>
                      <a:pt x="630" y="2741"/>
                      <a:pt x="1355" y="2741"/>
                    </a:cubicBezTo>
                    <a:cubicBezTo>
                      <a:pt x="2111" y="2741"/>
                      <a:pt x="2741" y="2111"/>
                      <a:pt x="2741" y="1387"/>
                    </a:cubicBezTo>
                    <a:cubicBezTo>
                      <a:pt x="2741" y="631"/>
                      <a:pt x="2111" y="1"/>
                      <a:pt x="1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99" name="Google Shape;1299;p35"/>
              <p:cNvSpPr/>
              <p:nvPr/>
            </p:nvSpPr>
            <p:spPr>
              <a:xfrm>
                <a:off x="-35405025" y="3647075"/>
                <a:ext cx="136275" cy="119750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4790" extrusionOk="0">
                    <a:moveTo>
                      <a:pt x="2710" y="1"/>
                    </a:moveTo>
                    <a:cubicBezTo>
                      <a:pt x="1387" y="1"/>
                      <a:pt x="253" y="1009"/>
                      <a:pt x="32" y="2300"/>
                    </a:cubicBezTo>
                    <a:cubicBezTo>
                      <a:pt x="1" y="2521"/>
                      <a:pt x="158" y="2710"/>
                      <a:pt x="410" y="2710"/>
                    </a:cubicBezTo>
                    <a:lnTo>
                      <a:pt x="2395" y="2710"/>
                    </a:lnTo>
                    <a:lnTo>
                      <a:pt x="2395" y="4789"/>
                    </a:lnTo>
                    <a:lnTo>
                      <a:pt x="3088" y="4789"/>
                    </a:lnTo>
                    <a:lnTo>
                      <a:pt x="3088" y="2710"/>
                    </a:lnTo>
                    <a:lnTo>
                      <a:pt x="5073" y="2710"/>
                    </a:lnTo>
                    <a:cubicBezTo>
                      <a:pt x="5293" y="2710"/>
                      <a:pt x="5451" y="2521"/>
                      <a:pt x="5451" y="2300"/>
                    </a:cubicBezTo>
                    <a:cubicBezTo>
                      <a:pt x="5230" y="977"/>
                      <a:pt x="4096" y="1"/>
                      <a:pt x="27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50" name="Google Shape;1550;p26"/>
          <p:cNvCxnSpPr>
            <a:stCxn id="1551" idx="6"/>
            <a:endCxn id="1552" idx="2"/>
          </p:cNvCxnSpPr>
          <p:nvPr/>
        </p:nvCxnSpPr>
        <p:spPr>
          <a:xfrm rot="10800000" flipH="1">
            <a:off x="3770251" y="2626484"/>
            <a:ext cx="798000" cy="11268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3" name="Google Shape;1553;p26"/>
          <p:cNvCxnSpPr>
            <a:stCxn id="1554" idx="6"/>
            <a:endCxn id="1555" idx="2"/>
          </p:cNvCxnSpPr>
          <p:nvPr/>
        </p:nvCxnSpPr>
        <p:spPr>
          <a:xfrm rot="10800000" flipH="1">
            <a:off x="3770251" y="4089967"/>
            <a:ext cx="798000" cy="6464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6" name="Google Shape;1556;p26"/>
          <p:cNvCxnSpPr>
            <a:stCxn id="1557" idx="6"/>
            <a:endCxn id="1558" idx="2"/>
          </p:cNvCxnSpPr>
          <p:nvPr/>
        </p:nvCxnSpPr>
        <p:spPr>
          <a:xfrm rot="10800000" flipH="1">
            <a:off x="3770251" y="5553700"/>
            <a:ext cx="798000" cy="1672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9" name="Google Shape;1559;p26"/>
          <p:cNvSpPr txBox="1">
            <a:spLocks noGrp="1"/>
          </p:cNvSpPr>
          <p:nvPr>
            <p:ph type="title"/>
          </p:nvPr>
        </p:nvSpPr>
        <p:spPr>
          <a:xfrm>
            <a:off x="609600" y="547200"/>
            <a:ext cx="10972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b="1" i="0" dirty="0">
                <a:solidFill>
                  <a:srgbClr val="0D0D0D"/>
                </a:solidFill>
                <a:effectLst/>
                <a:latin typeface="Söhne"/>
              </a:rPr>
              <a:t>Data Preparation Workflow</a:t>
            </a:r>
            <a:endParaRPr sz="3200" dirty="0"/>
          </a:p>
        </p:txBody>
      </p:sp>
      <p:grpSp>
        <p:nvGrpSpPr>
          <p:cNvPr id="1560" name="Google Shape;1560;p26"/>
          <p:cNvGrpSpPr/>
          <p:nvPr/>
        </p:nvGrpSpPr>
        <p:grpSpPr>
          <a:xfrm>
            <a:off x="630431" y="2002971"/>
            <a:ext cx="3291191" cy="4118336"/>
            <a:chOff x="472823" y="1502228"/>
            <a:chExt cx="2468393" cy="3088752"/>
          </a:xfrm>
        </p:grpSpPr>
        <p:sp>
          <p:nvSpPr>
            <p:cNvPr id="1561" name="Google Shape;1561;p26"/>
            <p:cNvSpPr/>
            <p:nvPr/>
          </p:nvSpPr>
          <p:spPr>
            <a:xfrm>
              <a:off x="472823" y="2513597"/>
              <a:ext cx="2468393" cy="602747"/>
            </a:xfrm>
            <a:custGeom>
              <a:avLst/>
              <a:gdLst/>
              <a:ahLst/>
              <a:cxnLst/>
              <a:rect l="l" t="t" r="r" b="b"/>
              <a:pathLst>
                <a:path w="14198" h="3467" extrusionOk="0">
                  <a:moveTo>
                    <a:pt x="669" y="1"/>
                  </a:moveTo>
                  <a:cubicBezTo>
                    <a:pt x="299" y="1"/>
                    <a:pt x="1" y="305"/>
                    <a:pt x="1" y="675"/>
                  </a:cubicBezTo>
                  <a:lnTo>
                    <a:pt x="1" y="2792"/>
                  </a:lnTo>
                  <a:cubicBezTo>
                    <a:pt x="1" y="3162"/>
                    <a:pt x="299" y="3466"/>
                    <a:pt x="669" y="3466"/>
                  </a:cubicBezTo>
                  <a:lnTo>
                    <a:pt x="13529" y="3466"/>
                  </a:lnTo>
                  <a:cubicBezTo>
                    <a:pt x="13899" y="3466"/>
                    <a:pt x="14197" y="3162"/>
                    <a:pt x="14197" y="2792"/>
                  </a:cubicBezTo>
                  <a:lnTo>
                    <a:pt x="14197" y="675"/>
                  </a:lnTo>
                  <a:cubicBezTo>
                    <a:pt x="14197" y="305"/>
                    <a:pt x="13899" y="1"/>
                    <a:pt x="135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2" name="Google Shape;1562;p26"/>
            <p:cNvSpPr/>
            <p:nvPr/>
          </p:nvSpPr>
          <p:spPr>
            <a:xfrm>
              <a:off x="623210" y="3116178"/>
              <a:ext cx="2167624" cy="134910"/>
            </a:xfrm>
            <a:custGeom>
              <a:avLst/>
              <a:gdLst/>
              <a:ahLst/>
              <a:cxnLst/>
              <a:rect l="l" t="t" r="r" b="b"/>
              <a:pathLst>
                <a:path w="12468" h="776" extrusionOk="0">
                  <a:moveTo>
                    <a:pt x="1" y="0"/>
                  </a:moveTo>
                  <a:lnTo>
                    <a:pt x="1" y="776"/>
                  </a:lnTo>
                  <a:lnTo>
                    <a:pt x="12467" y="776"/>
                  </a:lnTo>
                  <a:lnTo>
                    <a:pt x="12467" y="0"/>
                  </a:lnTo>
                  <a:close/>
                </a:path>
              </a:pathLst>
            </a:custGeom>
            <a:solidFill>
              <a:srgbClr val="52525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3" name="Google Shape;1563;p26"/>
            <p:cNvSpPr/>
            <p:nvPr/>
          </p:nvSpPr>
          <p:spPr>
            <a:xfrm>
              <a:off x="472823" y="3250915"/>
              <a:ext cx="2468393" cy="602747"/>
            </a:xfrm>
            <a:custGeom>
              <a:avLst/>
              <a:gdLst/>
              <a:ahLst/>
              <a:cxnLst/>
              <a:rect l="l" t="t" r="r" b="b"/>
              <a:pathLst>
                <a:path w="14198" h="3467" extrusionOk="0">
                  <a:moveTo>
                    <a:pt x="669" y="1"/>
                  </a:moveTo>
                  <a:cubicBezTo>
                    <a:pt x="299" y="1"/>
                    <a:pt x="1" y="305"/>
                    <a:pt x="1" y="675"/>
                  </a:cubicBezTo>
                  <a:lnTo>
                    <a:pt x="1" y="2798"/>
                  </a:lnTo>
                  <a:cubicBezTo>
                    <a:pt x="1" y="3168"/>
                    <a:pt x="299" y="3466"/>
                    <a:pt x="669" y="3466"/>
                  </a:cubicBezTo>
                  <a:lnTo>
                    <a:pt x="13529" y="3466"/>
                  </a:lnTo>
                  <a:cubicBezTo>
                    <a:pt x="13899" y="3466"/>
                    <a:pt x="14197" y="3168"/>
                    <a:pt x="14197" y="2798"/>
                  </a:cubicBezTo>
                  <a:lnTo>
                    <a:pt x="14197" y="675"/>
                  </a:lnTo>
                  <a:cubicBezTo>
                    <a:pt x="14197" y="305"/>
                    <a:pt x="13899" y="1"/>
                    <a:pt x="135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4" name="Google Shape;1564;p26"/>
            <p:cNvSpPr/>
            <p:nvPr/>
          </p:nvSpPr>
          <p:spPr>
            <a:xfrm>
              <a:off x="623210" y="3853496"/>
              <a:ext cx="2167624" cy="135953"/>
            </a:xfrm>
            <a:custGeom>
              <a:avLst/>
              <a:gdLst/>
              <a:ahLst/>
              <a:cxnLst/>
              <a:rect l="l" t="t" r="r" b="b"/>
              <a:pathLst>
                <a:path w="12468" h="782" extrusionOk="0">
                  <a:moveTo>
                    <a:pt x="1" y="0"/>
                  </a:moveTo>
                  <a:lnTo>
                    <a:pt x="1" y="782"/>
                  </a:lnTo>
                  <a:lnTo>
                    <a:pt x="12467" y="782"/>
                  </a:lnTo>
                  <a:lnTo>
                    <a:pt x="12467" y="0"/>
                  </a:lnTo>
                  <a:close/>
                </a:path>
              </a:pathLst>
            </a:custGeom>
            <a:solidFill>
              <a:srgbClr val="52525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5" name="Google Shape;1565;p26"/>
            <p:cNvSpPr/>
            <p:nvPr/>
          </p:nvSpPr>
          <p:spPr>
            <a:xfrm>
              <a:off x="472823" y="3989276"/>
              <a:ext cx="2468393" cy="601704"/>
            </a:xfrm>
            <a:custGeom>
              <a:avLst/>
              <a:gdLst/>
              <a:ahLst/>
              <a:cxnLst/>
              <a:rect l="l" t="t" r="r" b="b"/>
              <a:pathLst>
                <a:path w="14198" h="3461" extrusionOk="0">
                  <a:moveTo>
                    <a:pt x="669" y="1"/>
                  </a:moveTo>
                  <a:cubicBezTo>
                    <a:pt x="299" y="1"/>
                    <a:pt x="1" y="299"/>
                    <a:pt x="1" y="669"/>
                  </a:cubicBezTo>
                  <a:lnTo>
                    <a:pt x="1" y="2792"/>
                  </a:lnTo>
                  <a:cubicBezTo>
                    <a:pt x="1" y="3162"/>
                    <a:pt x="299" y="3460"/>
                    <a:pt x="669" y="3460"/>
                  </a:cubicBezTo>
                  <a:lnTo>
                    <a:pt x="13529" y="3460"/>
                  </a:lnTo>
                  <a:cubicBezTo>
                    <a:pt x="13899" y="3460"/>
                    <a:pt x="14197" y="3162"/>
                    <a:pt x="14197" y="2792"/>
                  </a:cubicBezTo>
                  <a:lnTo>
                    <a:pt x="14197" y="669"/>
                  </a:lnTo>
                  <a:cubicBezTo>
                    <a:pt x="14197" y="299"/>
                    <a:pt x="13899" y="1"/>
                    <a:pt x="135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6" name="Google Shape;1566;p26"/>
            <p:cNvSpPr/>
            <p:nvPr/>
          </p:nvSpPr>
          <p:spPr>
            <a:xfrm>
              <a:off x="892865" y="2284456"/>
              <a:ext cx="1628326" cy="229311"/>
            </a:xfrm>
            <a:custGeom>
              <a:avLst/>
              <a:gdLst/>
              <a:ahLst/>
              <a:cxnLst/>
              <a:rect l="l" t="t" r="r" b="b"/>
              <a:pathLst>
                <a:path w="9366" h="1319" extrusionOk="0">
                  <a:moveTo>
                    <a:pt x="1" y="0"/>
                  </a:moveTo>
                  <a:lnTo>
                    <a:pt x="669" y="1319"/>
                  </a:lnTo>
                  <a:lnTo>
                    <a:pt x="8697" y="1319"/>
                  </a:lnTo>
                  <a:lnTo>
                    <a:pt x="93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7" name="Google Shape;1567;p26"/>
            <p:cNvSpPr/>
            <p:nvPr/>
          </p:nvSpPr>
          <p:spPr>
            <a:xfrm>
              <a:off x="752909" y="2167278"/>
              <a:ext cx="1908232" cy="117350"/>
            </a:xfrm>
            <a:custGeom>
              <a:avLst/>
              <a:gdLst/>
              <a:ahLst/>
              <a:cxnLst/>
              <a:rect l="l" t="t" r="r" b="b"/>
              <a:pathLst>
                <a:path w="10976" h="67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cubicBezTo>
                    <a:pt x="0" y="519"/>
                    <a:pt x="149" y="674"/>
                    <a:pt x="334" y="674"/>
                  </a:cubicBezTo>
                  <a:lnTo>
                    <a:pt x="10642" y="674"/>
                  </a:lnTo>
                  <a:cubicBezTo>
                    <a:pt x="10826" y="674"/>
                    <a:pt x="10976" y="519"/>
                    <a:pt x="10976" y="334"/>
                  </a:cubicBezTo>
                  <a:cubicBezTo>
                    <a:pt x="10976" y="149"/>
                    <a:pt x="10826" y="0"/>
                    <a:pt x="106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8" name="Google Shape;1568;p26"/>
            <p:cNvSpPr/>
            <p:nvPr/>
          </p:nvSpPr>
          <p:spPr>
            <a:xfrm>
              <a:off x="2625712" y="2513597"/>
              <a:ext cx="90405" cy="166029"/>
            </a:xfrm>
            <a:custGeom>
              <a:avLst/>
              <a:gdLst/>
              <a:ahLst/>
              <a:cxnLst/>
              <a:rect l="l" t="t" r="r" b="b"/>
              <a:pathLst>
                <a:path w="520" h="955" extrusionOk="0">
                  <a:moveTo>
                    <a:pt x="1" y="1"/>
                  </a:moveTo>
                  <a:lnTo>
                    <a:pt x="1" y="693"/>
                  </a:lnTo>
                  <a:cubicBezTo>
                    <a:pt x="1" y="836"/>
                    <a:pt x="114" y="955"/>
                    <a:pt x="257" y="955"/>
                  </a:cubicBezTo>
                  <a:cubicBezTo>
                    <a:pt x="400" y="955"/>
                    <a:pt x="520" y="836"/>
                    <a:pt x="520" y="693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9" name="Google Shape;1569;p26"/>
            <p:cNvSpPr/>
            <p:nvPr/>
          </p:nvSpPr>
          <p:spPr>
            <a:xfrm>
              <a:off x="2474282" y="2513597"/>
              <a:ext cx="90405" cy="166029"/>
            </a:xfrm>
            <a:custGeom>
              <a:avLst/>
              <a:gdLst/>
              <a:ahLst/>
              <a:cxnLst/>
              <a:rect l="l" t="t" r="r" b="b"/>
              <a:pathLst>
                <a:path w="520" h="955" extrusionOk="0">
                  <a:moveTo>
                    <a:pt x="1" y="1"/>
                  </a:moveTo>
                  <a:lnTo>
                    <a:pt x="1" y="693"/>
                  </a:lnTo>
                  <a:cubicBezTo>
                    <a:pt x="1" y="836"/>
                    <a:pt x="120" y="955"/>
                    <a:pt x="263" y="955"/>
                  </a:cubicBezTo>
                  <a:cubicBezTo>
                    <a:pt x="407" y="955"/>
                    <a:pt x="520" y="836"/>
                    <a:pt x="520" y="693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0" name="Google Shape;1570;p26"/>
            <p:cNvSpPr/>
            <p:nvPr/>
          </p:nvSpPr>
          <p:spPr>
            <a:xfrm>
              <a:off x="2324068" y="2513597"/>
              <a:ext cx="90231" cy="166029"/>
            </a:xfrm>
            <a:custGeom>
              <a:avLst/>
              <a:gdLst/>
              <a:ahLst/>
              <a:cxnLst/>
              <a:rect l="l" t="t" r="r" b="b"/>
              <a:pathLst>
                <a:path w="519" h="955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836"/>
                    <a:pt x="119" y="955"/>
                    <a:pt x="262" y="955"/>
                  </a:cubicBezTo>
                  <a:cubicBezTo>
                    <a:pt x="406" y="955"/>
                    <a:pt x="519" y="836"/>
                    <a:pt x="519" y="693"/>
                  </a:cubicBezTo>
                  <a:lnTo>
                    <a:pt x="5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1" name="Google Shape;1571;p26"/>
            <p:cNvSpPr/>
            <p:nvPr/>
          </p:nvSpPr>
          <p:spPr>
            <a:xfrm>
              <a:off x="2625712" y="3250915"/>
              <a:ext cx="90405" cy="166029"/>
            </a:xfrm>
            <a:custGeom>
              <a:avLst/>
              <a:gdLst/>
              <a:ahLst/>
              <a:cxnLst/>
              <a:rect l="l" t="t" r="r" b="b"/>
              <a:pathLst>
                <a:path w="520" h="955" extrusionOk="0">
                  <a:moveTo>
                    <a:pt x="1" y="1"/>
                  </a:moveTo>
                  <a:lnTo>
                    <a:pt x="1" y="698"/>
                  </a:lnTo>
                  <a:cubicBezTo>
                    <a:pt x="1" y="842"/>
                    <a:pt x="114" y="955"/>
                    <a:pt x="257" y="955"/>
                  </a:cubicBezTo>
                  <a:cubicBezTo>
                    <a:pt x="400" y="955"/>
                    <a:pt x="520" y="842"/>
                    <a:pt x="520" y="698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2" name="Google Shape;1572;p26"/>
            <p:cNvSpPr/>
            <p:nvPr/>
          </p:nvSpPr>
          <p:spPr>
            <a:xfrm>
              <a:off x="2474282" y="3250915"/>
              <a:ext cx="90405" cy="166029"/>
            </a:xfrm>
            <a:custGeom>
              <a:avLst/>
              <a:gdLst/>
              <a:ahLst/>
              <a:cxnLst/>
              <a:rect l="l" t="t" r="r" b="b"/>
              <a:pathLst>
                <a:path w="520" h="955" extrusionOk="0">
                  <a:moveTo>
                    <a:pt x="1" y="1"/>
                  </a:moveTo>
                  <a:lnTo>
                    <a:pt x="1" y="698"/>
                  </a:lnTo>
                  <a:cubicBezTo>
                    <a:pt x="1" y="842"/>
                    <a:pt x="120" y="955"/>
                    <a:pt x="263" y="955"/>
                  </a:cubicBezTo>
                  <a:cubicBezTo>
                    <a:pt x="407" y="955"/>
                    <a:pt x="520" y="842"/>
                    <a:pt x="520" y="698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3" name="Google Shape;1573;p26"/>
            <p:cNvSpPr/>
            <p:nvPr/>
          </p:nvSpPr>
          <p:spPr>
            <a:xfrm>
              <a:off x="2324068" y="3250915"/>
              <a:ext cx="90231" cy="166029"/>
            </a:xfrm>
            <a:custGeom>
              <a:avLst/>
              <a:gdLst/>
              <a:ahLst/>
              <a:cxnLst/>
              <a:rect l="l" t="t" r="r" b="b"/>
              <a:pathLst>
                <a:path w="519" h="955" extrusionOk="0">
                  <a:moveTo>
                    <a:pt x="0" y="1"/>
                  </a:moveTo>
                  <a:lnTo>
                    <a:pt x="0" y="698"/>
                  </a:lnTo>
                  <a:cubicBezTo>
                    <a:pt x="0" y="842"/>
                    <a:pt x="119" y="955"/>
                    <a:pt x="262" y="955"/>
                  </a:cubicBezTo>
                  <a:cubicBezTo>
                    <a:pt x="406" y="955"/>
                    <a:pt x="519" y="842"/>
                    <a:pt x="519" y="698"/>
                  </a:cubicBez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4" name="Google Shape;1574;p26"/>
            <p:cNvSpPr/>
            <p:nvPr/>
          </p:nvSpPr>
          <p:spPr>
            <a:xfrm>
              <a:off x="2625712" y="3989276"/>
              <a:ext cx="90405" cy="164986"/>
            </a:xfrm>
            <a:custGeom>
              <a:avLst/>
              <a:gdLst/>
              <a:ahLst/>
              <a:cxnLst/>
              <a:rect l="l" t="t" r="r" b="b"/>
              <a:pathLst>
                <a:path w="520" h="949" extrusionOk="0">
                  <a:moveTo>
                    <a:pt x="1" y="1"/>
                  </a:moveTo>
                  <a:lnTo>
                    <a:pt x="1" y="692"/>
                  </a:lnTo>
                  <a:cubicBezTo>
                    <a:pt x="1" y="836"/>
                    <a:pt x="114" y="949"/>
                    <a:pt x="257" y="949"/>
                  </a:cubicBezTo>
                  <a:cubicBezTo>
                    <a:pt x="400" y="949"/>
                    <a:pt x="520" y="836"/>
                    <a:pt x="520" y="692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5" name="Google Shape;1575;p26"/>
            <p:cNvSpPr/>
            <p:nvPr/>
          </p:nvSpPr>
          <p:spPr>
            <a:xfrm>
              <a:off x="2474282" y="3989276"/>
              <a:ext cx="90405" cy="164986"/>
            </a:xfrm>
            <a:custGeom>
              <a:avLst/>
              <a:gdLst/>
              <a:ahLst/>
              <a:cxnLst/>
              <a:rect l="l" t="t" r="r" b="b"/>
              <a:pathLst>
                <a:path w="520" h="949" extrusionOk="0">
                  <a:moveTo>
                    <a:pt x="1" y="1"/>
                  </a:moveTo>
                  <a:lnTo>
                    <a:pt x="1" y="692"/>
                  </a:lnTo>
                  <a:cubicBezTo>
                    <a:pt x="1" y="836"/>
                    <a:pt x="120" y="949"/>
                    <a:pt x="263" y="949"/>
                  </a:cubicBezTo>
                  <a:cubicBezTo>
                    <a:pt x="407" y="949"/>
                    <a:pt x="520" y="836"/>
                    <a:pt x="520" y="692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6" name="Google Shape;1576;p26"/>
            <p:cNvSpPr/>
            <p:nvPr/>
          </p:nvSpPr>
          <p:spPr>
            <a:xfrm>
              <a:off x="2324068" y="3989276"/>
              <a:ext cx="90231" cy="164986"/>
            </a:xfrm>
            <a:custGeom>
              <a:avLst/>
              <a:gdLst/>
              <a:ahLst/>
              <a:cxnLst/>
              <a:rect l="l" t="t" r="r" b="b"/>
              <a:pathLst>
                <a:path w="519" h="949" extrusionOk="0">
                  <a:moveTo>
                    <a:pt x="0" y="1"/>
                  </a:moveTo>
                  <a:lnTo>
                    <a:pt x="0" y="692"/>
                  </a:lnTo>
                  <a:cubicBezTo>
                    <a:pt x="0" y="836"/>
                    <a:pt x="119" y="949"/>
                    <a:pt x="262" y="949"/>
                  </a:cubicBezTo>
                  <a:cubicBezTo>
                    <a:pt x="406" y="949"/>
                    <a:pt x="519" y="836"/>
                    <a:pt x="519" y="692"/>
                  </a:cubicBez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7" name="Google Shape;1577;p26"/>
            <p:cNvSpPr/>
            <p:nvPr/>
          </p:nvSpPr>
          <p:spPr>
            <a:xfrm>
              <a:off x="638858" y="2589398"/>
              <a:ext cx="1143966" cy="451147"/>
            </a:xfrm>
            <a:custGeom>
              <a:avLst/>
              <a:gdLst/>
              <a:ahLst/>
              <a:cxnLst/>
              <a:rect l="l" t="t" r="r" b="b"/>
              <a:pathLst>
                <a:path w="6580" h="2595" extrusionOk="0">
                  <a:moveTo>
                    <a:pt x="0" y="0"/>
                  </a:moveTo>
                  <a:lnTo>
                    <a:pt x="0" y="2595"/>
                  </a:lnTo>
                  <a:lnTo>
                    <a:pt x="6579" y="2595"/>
                  </a:lnTo>
                  <a:lnTo>
                    <a:pt x="65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8" name="Google Shape;1578;p26"/>
            <p:cNvSpPr/>
            <p:nvPr/>
          </p:nvSpPr>
          <p:spPr>
            <a:xfrm>
              <a:off x="638858" y="3326716"/>
              <a:ext cx="1143966" cy="452190"/>
            </a:xfrm>
            <a:custGeom>
              <a:avLst/>
              <a:gdLst/>
              <a:ahLst/>
              <a:cxnLst/>
              <a:rect l="l" t="t" r="r" b="b"/>
              <a:pathLst>
                <a:path w="6580" h="2601" extrusionOk="0">
                  <a:moveTo>
                    <a:pt x="0" y="0"/>
                  </a:moveTo>
                  <a:lnTo>
                    <a:pt x="0" y="2601"/>
                  </a:lnTo>
                  <a:lnTo>
                    <a:pt x="6579" y="2601"/>
                  </a:lnTo>
                  <a:lnTo>
                    <a:pt x="65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9" name="Google Shape;1579;p26"/>
            <p:cNvSpPr/>
            <p:nvPr/>
          </p:nvSpPr>
          <p:spPr>
            <a:xfrm>
              <a:off x="638858" y="4063860"/>
              <a:ext cx="1143966" cy="452364"/>
            </a:xfrm>
            <a:custGeom>
              <a:avLst/>
              <a:gdLst/>
              <a:ahLst/>
              <a:cxnLst/>
              <a:rect l="l" t="t" r="r" b="b"/>
              <a:pathLst>
                <a:path w="6580" h="2602" extrusionOk="0">
                  <a:moveTo>
                    <a:pt x="0" y="1"/>
                  </a:moveTo>
                  <a:lnTo>
                    <a:pt x="0" y="2602"/>
                  </a:lnTo>
                  <a:lnTo>
                    <a:pt x="6579" y="2602"/>
                  </a:lnTo>
                  <a:lnTo>
                    <a:pt x="65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0" name="Google Shape;1580;p26"/>
            <p:cNvSpPr/>
            <p:nvPr/>
          </p:nvSpPr>
          <p:spPr>
            <a:xfrm>
              <a:off x="683365" y="26493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1" name="Google Shape;1581;p26"/>
            <p:cNvSpPr/>
            <p:nvPr/>
          </p:nvSpPr>
          <p:spPr>
            <a:xfrm>
              <a:off x="803675" y="26493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2" name="Google Shape;1582;p26"/>
            <p:cNvSpPr/>
            <p:nvPr/>
          </p:nvSpPr>
          <p:spPr>
            <a:xfrm>
              <a:off x="923985" y="26493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3" name="Google Shape;1583;p26"/>
            <p:cNvSpPr/>
            <p:nvPr/>
          </p:nvSpPr>
          <p:spPr>
            <a:xfrm>
              <a:off x="1044296" y="26493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4" name="Google Shape;1584;p26"/>
            <p:cNvSpPr/>
            <p:nvPr/>
          </p:nvSpPr>
          <p:spPr>
            <a:xfrm>
              <a:off x="1165649" y="26493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5" name="Google Shape;1585;p26"/>
            <p:cNvSpPr/>
            <p:nvPr/>
          </p:nvSpPr>
          <p:spPr>
            <a:xfrm>
              <a:off x="1285959" y="26493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6" name="Google Shape;1586;p26"/>
            <p:cNvSpPr/>
            <p:nvPr/>
          </p:nvSpPr>
          <p:spPr>
            <a:xfrm>
              <a:off x="1406269" y="26493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7" name="Google Shape;1587;p26"/>
            <p:cNvSpPr/>
            <p:nvPr/>
          </p:nvSpPr>
          <p:spPr>
            <a:xfrm>
              <a:off x="1526579" y="26493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8" name="Google Shape;1588;p26"/>
            <p:cNvSpPr/>
            <p:nvPr/>
          </p:nvSpPr>
          <p:spPr>
            <a:xfrm>
              <a:off x="1646715" y="26493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9" name="Google Shape;1589;p26"/>
            <p:cNvSpPr/>
            <p:nvPr/>
          </p:nvSpPr>
          <p:spPr>
            <a:xfrm>
              <a:off x="683365" y="276968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0" name="Google Shape;1590;p26"/>
            <p:cNvSpPr/>
            <p:nvPr/>
          </p:nvSpPr>
          <p:spPr>
            <a:xfrm>
              <a:off x="803675" y="276968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1" name="Google Shape;1591;p26"/>
            <p:cNvSpPr/>
            <p:nvPr/>
          </p:nvSpPr>
          <p:spPr>
            <a:xfrm>
              <a:off x="923985" y="276968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2" name="Google Shape;1592;p26"/>
            <p:cNvSpPr/>
            <p:nvPr/>
          </p:nvSpPr>
          <p:spPr>
            <a:xfrm>
              <a:off x="1044296" y="276968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3" name="Google Shape;1593;p26"/>
            <p:cNvSpPr/>
            <p:nvPr/>
          </p:nvSpPr>
          <p:spPr>
            <a:xfrm>
              <a:off x="1165649" y="276968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4" name="Google Shape;1594;p26"/>
            <p:cNvSpPr/>
            <p:nvPr/>
          </p:nvSpPr>
          <p:spPr>
            <a:xfrm>
              <a:off x="1285959" y="276968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5" name="Google Shape;1595;p26"/>
            <p:cNvSpPr/>
            <p:nvPr/>
          </p:nvSpPr>
          <p:spPr>
            <a:xfrm>
              <a:off x="1406269" y="276968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6" name="Google Shape;1596;p26"/>
            <p:cNvSpPr/>
            <p:nvPr/>
          </p:nvSpPr>
          <p:spPr>
            <a:xfrm>
              <a:off x="1526579" y="276968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7" name="Google Shape;1597;p26"/>
            <p:cNvSpPr/>
            <p:nvPr/>
          </p:nvSpPr>
          <p:spPr>
            <a:xfrm>
              <a:off x="1646715" y="276968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8" name="Google Shape;1598;p26"/>
            <p:cNvSpPr/>
            <p:nvPr/>
          </p:nvSpPr>
          <p:spPr>
            <a:xfrm>
              <a:off x="683365" y="288999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9" name="Google Shape;1599;p26"/>
            <p:cNvSpPr/>
            <p:nvPr/>
          </p:nvSpPr>
          <p:spPr>
            <a:xfrm>
              <a:off x="803675" y="288999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0" name="Google Shape;1600;p26"/>
            <p:cNvSpPr/>
            <p:nvPr/>
          </p:nvSpPr>
          <p:spPr>
            <a:xfrm>
              <a:off x="923985" y="288999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1" name="Google Shape;1601;p26"/>
            <p:cNvSpPr/>
            <p:nvPr/>
          </p:nvSpPr>
          <p:spPr>
            <a:xfrm>
              <a:off x="1044296" y="288999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2" name="Google Shape;1602;p26"/>
            <p:cNvSpPr/>
            <p:nvPr/>
          </p:nvSpPr>
          <p:spPr>
            <a:xfrm>
              <a:off x="1165649" y="288999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0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3" name="Google Shape;1603;p26"/>
            <p:cNvSpPr/>
            <p:nvPr/>
          </p:nvSpPr>
          <p:spPr>
            <a:xfrm>
              <a:off x="683365" y="337226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6" y="519"/>
                    <a:pt x="520" y="400"/>
                    <a:pt x="520" y="257"/>
                  </a:cubicBezTo>
                  <a:cubicBezTo>
                    <a:pt x="520" y="114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4" name="Google Shape;1604;p26"/>
            <p:cNvSpPr/>
            <p:nvPr/>
          </p:nvSpPr>
          <p:spPr>
            <a:xfrm>
              <a:off x="803675" y="337226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6" y="519"/>
                    <a:pt x="520" y="400"/>
                    <a:pt x="520" y="257"/>
                  </a:cubicBezTo>
                  <a:cubicBezTo>
                    <a:pt x="520" y="114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5" name="Google Shape;1605;p26"/>
            <p:cNvSpPr/>
            <p:nvPr/>
          </p:nvSpPr>
          <p:spPr>
            <a:xfrm>
              <a:off x="923985" y="337226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6" y="519"/>
                    <a:pt x="519" y="400"/>
                    <a:pt x="519" y="257"/>
                  </a:cubicBezTo>
                  <a:cubicBezTo>
                    <a:pt x="519" y="114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6" name="Google Shape;1606;p26"/>
            <p:cNvSpPr/>
            <p:nvPr/>
          </p:nvSpPr>
          <p:spPr>
            <a:xfrm>
              <a:off x="1044296" y="3372266"/>
              <a:ext cx="91448" cy="90403"/>
            </a:xfrm>
            <a:custGeom>
              <a:avLst/>
              <a:gdLst/>
              <a:ahLst/>
              <a:cxnLst/>
              <a:rect l="l" t="t" r="r" b="b"/>
              <a:pathLst>
                <a:path w="526" h="520" extrusionOk="0">
                  <a:moveTo>
                    <a:pt x="263" y="0"/>
                  </a:moveTo>
                  <a:cubicBezTo>
                    <a:pt x="120" y="0"/>
                    <a:pt x="0" y="114"/>
                    <a:pt x="0" y="257"/>
                  </a:cubicBezTo>
                  <a:cubicBezTo>
                    <a:pt x="0" y="400"/>
                    <a:pt x="120" y="519"/>
                    <a:pt x="263" y="519"/>
                  </a:cubicBezTo>
                  <a:cubicBezTo>
                    <a:pt x="406" y="519"/>
                    <a:pt x="525" y="400"/>
                    <a:pt x="525" y="257"/>
                  </a:cubicBezTo>
                  <a:cubicBezTo>
                    <a:pt x="525" y="114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7" name="Google Shape;1607;p26"/>
            <p:cNvSpPr/>
            <p:nvPr/>
          </p:nvSpPr>
          <p:spPr>
            <a:xfrm>
              <a:off x="1165649" y="337226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0"/>
                  </a:moveTo>
                  <a:cubicBezTo>
                    <a:pt x="114" y="0"/>
                    <a:pt x="0" y="114"/>
                    <a:pt x="0" y="257"/>
                  </a:cubicBezTo>
                  <a:cubicBezTo>
                    <a:pt x="0" y="400"/>
                    <a:pt x="114" y="519"/>
                    <a:pt x="257" y="519"/>
                  </a:cubicBezTo>
                  <a:cubicBezTo>
                    <a:pt x="400" y="519"/>
                    <a:pt x="519" y="400"/>
                    <a:pt x="519" y="257"/>
                  </a:cubicBezTo>
                  <a:cubicBezTo>
                    <a:pt x="519" y="114"/>
                    <a:pt x="400" y="0"/>
                    <a:pt x="2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8" name="Google Shape;1608;p26"/>
            <p:cNvSpPr/>
            <p:nvPr/>
          </p:nvSpPr>
          <p:spPr>
            <a:xfrm>
              <a:off x="1285959" y="337226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0"/>
                  </a:moveTo>
                  <a:cubicBezTo>
                    <a:pt x="114" y="0"/>
                    <a:pt x="0" y="114"/>
                    <a:pt x="0" y="257"/>
                  </a:cubicBezTo>
                  <a:cubicBezTo>
                    <a:pt x="0" y="400"/>
                    <a:pt x="114" y="519"/>
                    <a:pt x="257" y="519"/>
                  </a:cubicBezTo>
                  <a:cubicBezTo>
                    <a:pt x="400" y="519"/>
                    <a:pt x="519" y="400"/>
                    <a:pt x="519" y="257"/>
                  </a:cubicBezTo>
                  <a:cubicBezTo>
                    <a:pt x="519" y="114"/>
                    <a:pt x="400" y="0"/>
                    <a:pt x="2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9" name="Google Shape;1609;p26"/>
            <p:cNvSpPr/>
            <p:nvPr/>
          </p:nvSpPr>
          <p:spPr>
            <a:xfrm>
              <a:off x="1406269" y="337226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0"/>
                  </a:moveTo>
                  <a:cubicBezTo>
                    <a:pt x="113" y="0"/>
                    <a:pt x="0" y="114"/>
                    <a:pt x="0" y="257"/>
                  </a:cubicBezTo>
                  <a:cubicBezTo>
                    <a:pt x="0" y="400"/>
                    <a:pt x="113" y="519"/>
                    <a:pt x="257" y="519"/>
                  </a:cubicBezTo>
                  <a:cubicBezTo>
                    <a:pt x="400" y="519"/>
                    <a:pt x="519" y="400"/>
                    <a:pt x="519" y="257"/>
                  </a:cubicBezTo>
                  <a:cubicBezTo>
                    <a:pt x="519" y="114"/>
                    <a:pt x="400" y="0"/>
                    <a:pt x="2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0" name="Google Shape;1610;p26"/>
            <p:cNvSpPr/>
            <p:nvPr/>
          </p:nvSpPr>
          <p:spPr>
            <a:xfrm>
              <a:off x="1526579" y="337226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0"/>
                  </a:moveTo>
                  <a:cubicBezTo>
                    <a:pt x="113" y="0"/>
                    <a:pt x="0" y="114"/>
                    <a:pt x="0" y="257"/>
                  </a:cubicBezTo>
                  <a:cubicBezTo>
                    <a:pt x="0" y="400"/>
                    <a:pt x="113" y="519"/>
                    <a:pt x="257" y="519"/>
                  </a:cubicBezTo>
                  <a:cubicBezTo>
                    <a:pt x="406" y="519"/>
                    <a:pt x="519" y="400"/>
                    <a:pt x="519" y="257"/>
                  </a:cubicBezTo>
                  <a:cubicBezTo>
                    <a:pt x="519" y="114"/>
                    <a:pt x="406" y="0"/>
                    <a:pt x="2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1" name="Google Shape;1611;p26"/>
            <p:cNvSpPr/>
            <p:nvPr/>
          </p:nvSpPr>
          <p:spPr>
            <a:xfrm>
              <a:off x="1646715" y="337226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7" y="519"/>
                    <a:pt x="520" y="400"/>
                    <a:pt x="520" y="257"/>
                  </a:cubicBezTo>
                  <a:cubicBezTo>
                    <a:pt x="520" y="114"/>
                    <a:pt x="407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2" name="Google Shape;1612;p26"/>
            <p:cNvSpPr/>
            <p:nvPr/>
          </p:nvSpPr>
          <p:spPr>
            <a:xfrm>
              <a:off x="683365" y="35070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cubicBezTo>
                    <a:pt x="1" y="406"/>
                    <a:pt x="120" y="520"/>
                    <a:pt x="263" y="520"/>
                  </a:cubicBezTo>
                  <a:cubicBezTo>
                    <a:pt x="406" y="520"/>
                    <a:pt x="520" y="406"/>
                    <a:pt x="520" y="263"/>
                  </a:cubicBezTo>
                  <a:cubicBezTo>
                    <a:pt x="520" y="120"/>
                    <a:pt x="406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3" name="Google Shape;1613;p26"/>
            <p:cNvSpPr/>
            <p:nvPr/>
          </p:nvSpPr>
          <p:spPr>
            <a:xfrm>
              <a:off x="803675" y="35070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cubicBezTo>
                    <a:pt x="1" y="406"/>
                    <a:pt x="120" y="520"/>
                    <a:pt x="263" y="520"/>
                  </a:cubicBezTo>
                  <a:cubicBezTo>
                    <a:pt x="406" y="520"/>
                    <a:pt x="520" y="406"/>
                    <a:pt x="520" y="263"/>
                  </a:cubicBezTo>
                  <a:cubicBezTo>
                    <a:pt x="520" y="120"/>
                    <a:pt x="406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4" name="Google Shape;1614;p26"/>
            <p:cNvSpPr/>
            <p:nvPr/>
          </p:nvSpPr>
          <p:spPr>
            <a:xfrm>
              <a:off x="923985" y="35070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cubicBezTo>
                    <a:pt x="1" y="406"/>
                    <a:pt x="120" y="520"/>
                    <a:pt x="263" y="520"/>
                  </a:cubicBezTo>
                  <a:cubicBezTo>
                    <a:pt x="406" y="520"/>
                    <a:pt x="519" y="406"/>
                    <a:pt x="519" y="263"/>
                  </a:cubicBezTo>
                  <a:cubicBezTo>
                    <a:pt x="519" y="120"/>
                    <a:pt x="406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5" name="Google Shape;1615;p26"/>
            <p:cNvSpPr/>
            <p:nvPr/>
          </p:nvSpPr>
          <p:spPr>
            <a:xfrm>
              <a:off x="1044296" y="3507003"/>
              <a:ext cx="91448" cy="90403"/>
            </a:xfrm>
            <a:custGeom>
              <a:avLst/>
              <a:gdLst/>
              <a:ahLst/>
              <a:cxnLst/>
              <a:rect l="l" t="t" r="r" b="b"/>
              <a:pathLst>
                <a:path w="526" h="520" extrusionOk="0">
                  <a:moveTo>
                    <a:pt x="263" y="1"/>
                  </a:moveTo>
                  <a:cubicBezTo>
                    <a:pt x="120" y="1"/>
                    <a:pt x="0" y="120"/>
                    <a:pt x="0" y="263"/>
                  </a:cubicBezTo>
                  <a:cubicBezTo>
                    <a:pt x="0" y="406"/>
                    <a:pt x="120" y="520"/>
                    <a:pt x="263" y="520"/>
                  </a:cubicBezTo>
                  <a:cubicBezTo>
                    <a:pt x="406" y="520"/>
                    <a:pt x="525" y="406"/>
                    <a:pt x="525" y="263"/>
                  </a:cubicBezTo>
                  <a:cubicBezTo>
                    <a:pt x="525" y="120"/>
                    <a:pt x="406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6" name="Google Shape;1616;p26"/>
            <p:cNvSpPr/>
            <p:nvPr/>
          </p:nvSpPr>
          <p:spPr>
            <a:xfrm>
              <a:off x="1165649" y="35070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1"/>
                  </a:moveTo>
                  <a:cubicBezTo>
                    <a:pt x="114" y="1"/>
                    <a:pt x="0" y="120"/>
                    <a:pt x="0" y="263"/>
                  </a:cubicBezTo>
                  <a:cubicBezTo>
                    <a:pt x="0" y="406"/>
                    <a:pt x="114" y="520"/>
                    <a:pt x="257" y="520"/>
                  </a:cubicBezTo>
                  <a:cubicBezTo>
                    <a:pt x="400" y="520"/>
                    <a:pt x="519" y="406"/>
                    <a:pt x="519" y="263"/>
                  </a:cubicBezTo>
                  <a:cubicBezTo>
                    <a:pt x="519" y="120"/>
                    <a:pt x="400" y="1"/>
                    <a:pt x="2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7" name="Google Shape;1617;p26"/>
            <p:cNvSpPr/>
            <p:nvPr/>
          </p:nvSpPr>
          <p:spPr>
            <a:xfrm>
              <a:off x="1285959" y="35070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1"/>
                  </a:moveTo>
                  <a:cubicBezTo>
                    <a:pt x="114" y="1"/>
                    <a:pt x="0" y="120"/>
                    <a:pt x="0" y="263"/>
                  </a:cubicBezTo>
                  <a:cubicBezTo>
                    <a:pt x="0" y="406"/>
                    <a:pt x="114" y="520"/>
                    <a:pt x="257" y="520"/>
                  </a:cubicBezTo>
                  <a:cubicBezTo>
                    <a:pt x="400" y="520"/>
                    <a:pt x="519" y="406"/>
                    <a:pt x="519" y="263"/>
                  </a:cubicBezTo>
                  <a:cubicBezTo>
                    <a:pt x="519" y="120"/>
                    <a:pt x="400" y="1"/>
                    <a:pt x="2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8" name="Google Shape;1618;p26"/>
            <p:cNvSpPr/>
            <p:nvPr/>
          </p:nvSpPr>
          <p:spPr>
            <a:xfrm>
              <a:off x="1406269" y="35070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1"/>
                  </a:moveTo>
                  <a:cubicBezTo>
                    <a:pt x="113" y="1"/>
                    <a:pt x="0" y="120"/>
                    <a:pt x="0" y="263"/>
                  </a:cubicBezTo>
                  <a:cubicBezTo>
                    <a:pt x="0" y="406"/>
                    <a:pt x="113" y="520"/>
                    <a:pt x="257" y="520"/>
                  </a:cubicBezTo>
                  <a:cubicBezTo>
                    <a:pt x="400" y="520"/>
                    <a:pt x="519" y="406"/>
                    <a:pt x="519" y="263"/>
                  </a:cubicBezTo>
                  <a:cubicBezTo>
                    <a:pt x="519" y="120"/>
                    <a:pt x="400" y="1"/>
                    <a:pt x="2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9" name="Google Shape;1619;p26"/>
            <p:cNvSpPr/>
            <p:nvPr/>
          </p:nvSpPr>
          <p:spPr>
            <a:xfrm>
              <a:off x="1526579" y="35070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1"/>
                  </a:moveTo>
                  <a:cubicBezTo>
                    <a:pt x="113" y="1"/>
                    <a:pt x="0" y="120"/>
                    <a:pt x="0" y="263"/>
                  </a:cubicBezTo>
                  <a:cubicBezTo>
                    <a:pt x="0" y="406"/>
                    <a:pt x="113" y="520"/>
                    <a:pt x="257" y="520"/>
                  </a:cubicBezTo>
                  <a:cubicBezTo>
                    <a:pt x="406" y="520"/>
                    <a:pt x="519" y="406"/>
                    <a:pt x="519" y="263"/>
                  </a:cubicBezTo>
                  <a:cubicBezTo>
                    <a:pt x="519" y="120"/>
                    <a:pt x="406" y="1"/>
                    <a:pt x="2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0" name="Google Shape;1620;p26"/>
            <p:cNvSpPr/>
            <p:nvPr/>
          </p:nvSpPr>
          <p:spPr>
            <a:xfrm>
              <a:off x="1646715" y="35070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cubicBezTo>
                    <a:pt x="1" y="406"/>
                    <a:pt x="120" y="520"/>
                    <a:pt x="263" y="520"/>
                  </a:cubicBezTo>
                  <a:cubicBezTo>
                    <a:pt x="407" y="520"/>
                    <a:pt x="520" y="406"/>
                    <a:pt x="520" y="263"/>
                  </a:cubicBezTo>
                  <a:cubicBezTo>
                    <a:pt x="520" y="120"/>
                    <a:pt x="407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1" name="Google Shape;1621;p26"/>
            <p:cNvSpPr/>
            <p:nvPr/>
          </p:nvSpPr>
          <p:spPr>
            <a:xfrm>
              <a:off x="683365" y="364295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6" y="519"/>
                    <a:pt x="520" y="400"/>
                    <a:pt x="520" y="257"/>
                  </a:cubicBezTo>
                  <a:cubicBezTo>
                    <a:pt x="520" y="114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2" name="Google Shape;1622;p26"/>
            <p:cNvSpPr/>
            <p:nvPr/>
          </p:nvSpPr>
          <p:spPr>
            <a:xfrm>
              <a:off x="803675" y="364295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6" y="519"/>
                    <a:pt x="520" y="400"/>
                    <a:pt x="520" y="257"/>
                  </a:cubicBezTo>
                  <a:cubicBezTo>
                    <a:pt x="520" y="114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3" name="Google Shape;1623;p26"/>
            <p:cNvSpPr/>
            <p:nvPr/>
          </p:nvSpPr>
          <p:spPr>
            <a:xfrm>
              <a:off x="923985" y="364295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6" y="519"/>
                    <a:pt x="519" y="400"/>
                    <a:pt x="519" y="257"/>
                  </a:cubicBezTo>
                  <a:cubicBezTo>
                    <a:pt x="519" y="114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4" name="Google Shape;1624;p26"/>
            <p:cNvSpPr/>
            <p:nvPr/>
          </p:nvSpPr>
          <p:spPr>
            <a:xfrm>
              <a:off x="1044296" y="3642958"/>
              <a:ext cx="91448" cy="90403"/>
            </a:xfrm>
            <a:custGeom>
              <a:avLst/>
              <a:gdLst/>
              <a:ahLst/>
              <a:cxnLst/>
              <a:rect l="l" t="t" r="r" b="b"/>
              <a:pathLst>
                <a:path w="526" h="520" extrusionOk="0">
                  <a:moveTo>
                    <a:pt x="263" y="0"/>
                  </a:moveTo>
                  <a:cubicBezTo>
                    <a:pt x="120" y="0"/>
                    <a:pt x="0" y="114"/>
                    <a:pt x="0" y="257"/>
                  </a:cubicBezTo>
                  <a:cubicBezTo>
                    <a:pt x="0" y="400"/>
                    <a:pt x="120" y="519"/>
                    <a:pt x="263" y="519"/>
                  </a:cubicBezTo>
                  <a:cubicBezTo>
                    <a:pt x="406" y="519"/>
                    <a:pt x="525" y="400"/>
                    <a:pt x="525" y="257"/>
                  </a:cubicBezTo>
                  <a:cubicBezTo>
                    <a:pt x="525" y="114"/>
                    <a:pt x="406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5" name="Google Shape;1625;p26"/>
            <p:cNvSpPr/>
            <p:nvPr/>
          </p:nvSpPr>
          <p:spPr>
            <a:xfrm>
              <a:off x="1165649" y="364295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0"/>
                  </a:moveTo>
                  <a:cubicBezTo>
                    <a:pt x="114" y="0"/>
                    <a:pt x="0" y="114"/>
                    <a:pt x="0" y="257"/>
                  </a:cubicBezTo>
                  <a:cubicBezTo>
                    <a:pt x="0" y="400"/>
                    <a:pt x="114" y="519"/>
                    <a:pt x="257" y="519"/>
                  </a:cubicBezTo>
                  <a:cubicBezTo>
                    <a:pt x="400" y="519"/>
                    <a:pt x="519" y="400"/>
                    <a:pt x="519" y="257"/>
                  </a:cubicBezTo>
                  <a:cubicBezTo>
                    <a:pt x="519" y="114"/>
                    <a:pt x="400" y="0"/>
                    <a:pt x="2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6" name="Google Shape;1626;p26"/>
            <p:cNvSpPr/>
            <p:nvPr/>
          </p:nvSpPr>
          <p:spPr>
            <a:xfrm>
              <a:off x="1285959" y="364295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0"/>
                  </a:moveTo>
                  <a:cubicBezTo>
                    <a:pt x="114" y="0"/>
                    <a:pt x="0" y="114"/>
                    <a:pt x="0" y="257"/>
                  </a:cubicBezTo>
                  <a:cubicBezTo>
                    <a:pt x="0" y="400"/>
                    <a:pt x="114" y="519"/>
                    <a:pt x="257" y="519"/>
                  </a:cubicBezTo>
                  <a:cubicBezTo>
                    <a:pt x="400" y="519"/>
                    <a:pt x="519" y="400"/>
                    <a:pt x="519" y="257"/>
                  </a:cubicBezTo>
                  <a:cubicBezTo>
                    <a:pt x="519" y="114"/>
                    <a:pt x="400" y="0"/>
                    <a:pt x="2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7" name="Google Shape;1627;p26"/>
            <p:cNvSpPr/>
            <p:nvPr/>
          </p:nvSpPr>
          <p:spPr>
            <a:xfrm>
              <a:off x="1406269" y="364295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0"/>
                  </a:moveTo>
                  <a:cubicBezTo>
                    <a:pt x="113" y="0"/>
                    <a:pt x="0" y="114"/>
                    <a:pt x="0" y="257"/>
                  </a:cubicBezTo>
                  <a:cubicBezTo>
                    <a:pt x="0" y="400"/>
                    <a:pt x="113" y="519"/>
                    <a:pt x="257" y="519"/>
                  </a:cubicBezTo>
                  <a:cubicBezTo>
                    <a:pt x="400" y="519"/>
                    <a:pt x="519" y="400"/>
                    <a:pt x="519" y="257"/>
                  </a:cubicBezTo>
                  <a:cubicBezTo>
                    <a:pt x="519" y="114"/>
                    <a:pt x="400" y="0"/>
                    <a:pt x="2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8" name="Google Shape;1628;p26"/>
            <p:cNvSpPr/>
            <p:nvPr/>
          </p:nvSpPr>
          <p:spPr>
            <a:xfrm>
              <a:off x="683365" y="412001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20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9" name="Google Shape;1629;p26"/>
            <p:cNvSpPr/>
            <p:nvPr/>
          </p:nvSpPr>
          <p:spPr>
            <a:xfrm>
              <a:off x="803675" y="412001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20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0" name="Google Shape;1630;p26"/>
            <p:cNvSpPr/>
            <p:nvPr/>
          </p:nvSpPr>
          <p:spPr>
            <a:xfrm>
              <a:off x="923985" y="412001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19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1" name="Google Shape;1631;p26"/>
            <p:cNvSpPr/>
            <p:nvPr/>
          </p:nvSpPr>
          <p:spPr>
            <a:xfrm>
              <a:off x="1044296" y="4120015"/>
              <a:ext cx="91448" cy="90403"/>
            </a:xfrm>
            <a:custGeom>
              <a:avLst/>
              <a:gdLst/>
              <a:ahLst/>
              <a:cxnLst/>
              <a:rect l="l" t="t" r="r" b="b"/>
              <a:pathLst>
                <a:path w="526" h="520" extrusionOk="0">
                  <a:moveTo>
                    <a:pt x="263" y="0"/>
                  </a:moveTo>
                  <a:lnTo>
                    <a:pt x="0" y="519"/>
                  </a:lnTo>
                  <a:lnTo>
                    <a:pt x="525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2" name="Google Shape;1632;p26"/>
            <p:cNvSpPr/>
            <p:nvPr/>
          </p:nvSpPr>
          <p:spPr>
            <a:xfrm>
              <a:off x="1165649" y="412001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0"/>
                  </a:moveTo>
                  <a:lnTo>
                    <a:pt x="0" y="519"/>
                  </a:lnTo>
                  <a:lnTo>
                    <a:pt x="519" y="519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3" name="Google Shape;1633;p26"/>
            <p:cNvSpPr/>
            <p:nvPr/>
          </p:nvSpPr>
          <p:spPr>
            <a:xfrm>
              <a:off x="1285959" y="412001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0"/>
                  </a:moveTo>
                  <a:lnTo>
                    <a:pt x="0" y="519"/>
                  </a:lnTo>
                  <a:lnTo>
                    <a:pt x="519" y="519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4" name="Google Shape;1634;p26"/>
            <p:cNvSpPr/>
            <p:nvPr/>
          </p:nvSpPr>
          <p:spPr>
            <a:xfrm>
              <a:off x="1406269" y="412001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0"/>
                  </a:moveTo>
                  <a:lnTo>
                    <a:pt x="0" y="519"/>
                  </a:lnTo>
                  <a:lnTo>
                    <a:pt x="519" y="519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5" name="Google Shape;1635;p26"/>
            <p:cNvSpPr/>
            <p:nvPr/>
          </p:nvSpPr>
          <p:spPr>
            <a:xfrm>
              <a:off x="1526579" y="412001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0"/>
                  </a:moveTo>
                  <a:lnTo>
                    <a:pt x="0" y="519"/>
                  </a:lnTo>
                  <a:lnTo>
                    <a:pt x="519" y="519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6" name="Google Shape;1636;p26"/>
            <p:cNvSpPr/>
            <p:nvPr/>
          </p:nvSpPr>
          <p:spPr>
            <a:xfrm>
              <a:off x="1646715" y="412001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20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7" name="Google Shape;1637;p26"/>
            <p:cNvSpPr/>
            <p:nvPr/>
          </p:nvSpPr>
          <p:spPr>
            <a:xfrm>
              <a:off x="683365" y="4240149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8" name="Google Shape;1638;p26"/>
            <p:cNvSpPr/>
            <p:nvPr/>
          </p:nvSpPr>
          <p:spPr>
            <a:xfrm>
              <a:off x="803675" y="4240149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9" name="Google Shape;1639;p26"/>
            <p:cNvSpPr/>
            <p:nvPr/>
          </p:nvSpPr>
          <p:spPr>
            <a:xfrm>
              <a:off x="923985" y="4240149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1"/>
                  </a:moveTo>
                  <a:lnTo>
                    <a:pt x="1" y="520"/>
                  </a:lnTo>
                  <a:lnTo>
                    <a:pt x="519" y="52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0" name="Google Shape;1640;p26"/>
            <p:cNvSpPr/>
            <p:nvPr/>
          </p:nvSpPr>
          <p:spPr>
            <a:xfrm>
              <a:off x="1044296" y="4240149"/>
              <a:ext cx="91448" cy="90403"/>
            </a:xfrm>
            <a:custGeom>
              <a:avLst/>
              <a:gdLst/>
              <a:ahLst/>
              <a:cxnLst/>
              <a:rect l="l" t="t" r="r" b="b"/>
              <a:pathLst>
                <a:path w="526" h="520" extrusionOk="0">
                  <a:moveTo>
                    <a:pt x="263" y="1"/>
                  </a:moveTo>
                  <a:lnTo>
                    <a:pt x="0" y="520"/>
                  </a:lnTo>
                  <a:lnTo>
                    <a:pt x="525" y="52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1" name="Google Shape;1641;p26"/>
            <p:cNvSpPr/>
            <p:nvPr/>
          </p:nvSpPr>
          <p:spPr>
            <a:xfrm>
              <a:off x="1165649" y="4240149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2" name="Google Shape;1642;p26"/>
            <p:cNvSpPr/>
            <p:nvPr/>
          </p:nvSpPr>
          <p:spPr>
            <a:xfrm>
              <a:off x="1285959" y="4240149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3" name="Google Shape;1643;p26"/>
            <p:cNvSpPr/>
            <p:nvPr/>
          </p:nvSpPr>
          <p:spPr>
            <a:xfrm>
              <a:off x="1406269" y="4240149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4" name="Google Shape;1644;p26"/>
            <p:cNvSpPr/>
            <p:nvPr/>
          </p:nvSpPr>
          <p:spPr>
            <a:xfrm>
              <a:off x="1526579" y="4240149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57" y="1"/>
                  </a:moveTo>
                  <a:lnTo>
                    <a:pt x="0" y="520"/>
                  </a:lnTo>
                  <a:lnTo>
                    <a:pt x="519" y="52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5" name="Google Shape;1645;p26"/>
            <p:cNvSpPr/>
            <p:nvPr/>
          </p:nvSpPr>
          <p:spPr>
            <a:xfrm>
              <a:off x="1646715" y="4240149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6" name="Google Shape;1646;p26"/>
            <p:cNvSpPr/>
            <p:nvPr/>
          </p:nvSpPr>
          <p:spPr>
            <a:xfrm>
              <a:off x="683365" y="436045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7" name="Google Shape;1647;p26"/>
            <p:cNvSpPr/>
            <p:nvPr/>
          </p:nvSpPr>
          <p:spPr>
            <a:xfrm>
              <a:off x="803675" y="436045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8" name="Google Shape;1648;p26"/>
            <p:cNvSpPr/>
            <p:nvPr/>
          </p:nvSpPr>
          <p:spPr>
            <a:xfrm>
              <a:off x="1195540" y="17339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9" name="Google Shape;1649;p26"/>
            <p:cNvSpPr/>
            <p:nvPr/>
          </p:nvSpPr>
          <p:spPr>
            <a:xfrm>
              <a:off x="1556315" y="180475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7" y="519"/>
                    <a:pt x="520" y="400"/>
                    <a:pt x="520" y="257"/>
                  </a:cubicBezTo>
                  <a:cubicBezTo>
                    <a:pt x="520" y="114"/>
                    <a:pt x="407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0" name="Google Shape;1650;p26"/>
            <p:cNvSpPr/>
            <p:nvPr/>
          </p:nvSpPr>
          <p:spPr>
            <a:xfrm>
              <a:off x="1782815" y="1953390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20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1" name="Google Shape;1651;p26"/>
            <p:cNvSpPr/>
            <p:nvPr/>
          </p:nvSpPr>
          <p:spPr>
            <a:xfrm>
              <a:off x="1180078" y="195506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7" y="519"/>
                    <a:pt x="520" y="400"/>
                    <a:pt x="520" y="257"/>
                  </a:cubicBezTo>
                  <a:cubicBezTo>
                    <a:pt x="520" y="114"/>
                    <a:pt x="407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2" name="Google Shape;1652;p26"/>
            <p:cNvSpPr/>
            <p:nvPr/>
          </p:nvSpPr>
          <p:spPr>
            <a:xfrm>
              <a:off x="1526565" y="15502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3" name="Google Shape;1653;p26"/>
            <p:cNvSpPr/>
            <p:nvPr/>
          </p:nvSpPr>
          <p:spPr>
            <a:xfrm>
              <a:off x="1824215" y="180475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7" y="519"/>
                    <a:pt x="520" y="400"/>
                    <a:pt x="520" y="257"/>
                  </a:cubicBezTo>
                  <a:cubicBezTo>
                    <a:pt x="520" y="114"/>
                    <a:pt x="407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4" name="Google Shape;1654;p26"/>
            <p:cNvSpPr/>
            <p:nvPr/>
          </p:nvSpPr>
          <p:spPr>
            <a:xfrm>
              <a:off x="1406240" y="1972015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20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5" name="Google Shape;1655;p26"/>
            <p:cNvSpPr/>
            <p:nvPr/>
          </p:nvSpPr>
          <p:spPr>
            <a:xfrm>
              <a:off x="953890" y="183475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6" name="Google Shape;1656;p26"/>
            <p:cNvSpPr/>
            <p:nvPr/>
          </p:nvSpPr>
          <p:spPr>
            <a:xfrm>
              <a:off x="1014390" y="150222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7" y="519"/>
                    <a:pt x="520" y="400"/>
                    <a:pt x="520" y="257"/>
                  </a:cubicBezTo>
                  <a:cubicBezTo>
                    <a:pt x="520" y="114"/>
                    <a:pt x="407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7" name="Google Shape;1657;p26"/>
            <p:cNvSpPr/>
            <p:nvPr/>
          </p:nvSpPr>
          <p:spPr>
            <a:xfrm>
              <a:off x="2068865" y="193815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8" name="Google Shape;1658;p26"/>
            <p:cNvSpPr/>
            <p:nvPr/>
          </p:nvSpPr>
          <p:spPr>
            <a:xfrm>
              <a:off x="1725365" y="1526341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7" y="519"/>
                    <a:pt x="520" y="400"/>
                    <a:pt x="520" y="257"/>
                  </a:cubicBezTo>
                  <a:cubicBezTo>
                    <a:pt x="520" y="114"/>
                    <a:pt x="407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9" name="Google Shape;1659;p26"/>
            <p:cNvSpPr/>
            <p:nvPr/>
          </p:nvSpPr>
          <p:spPr>
            <a:xfrm>
              <a:off x="2104290" y="1593690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20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0" name="Google Shape;1660;p26"/>
            <p:cNvSpPr/>
            <p:nvPr/>
          </p:nvSpPr>
          <p:spPr>
            <a:xfrm>
              <a:off x="1346440" y="1593690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20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1" name="Google Shape;1661;p26"/>
            <p:cNvSpPr/>
            <p:nvPr/>
          </p:nvSpPr>
          <p:spPr>
            <a:xfrm>
              <a:off x="953890" y="20079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20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2" name="Google Shape;1662;p26"/>
            <p:cNvSpPr/>
            <p:nvPr/>
          </p:nvSpPr>
          <p:spPr>
            <a:xfrm>
              <a:off x="2297165" y="1804740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20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3" name="Google Shape;1663;p26"/>
            <p:cNvSpPr/>
            <p:nvPr/>
          </p:nvSpPr>
          <p:spPr>
            <a:xfrm>
              <a:off x="1873215" y="16406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4" name="Google Shape;1664;p26"/>
            <p:cNvSpPr/>
            <p:nvPr/>
          </p:nvSpPr>
          <p:spPr>
            <a:xfrm>
              <a:off x="1662453" y="203255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5" name="Google Shape;1665;p26"/>
            <p:cNvSpPr/>
            <p:nvPr/>
          </p:nvSpPr>
          <p:spPr>
            <a:xfrm>
              <a:off x="2265015" y="2044590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20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6" name="Google Shape;1666;p26"/>
            <p:cNvSpPr/>
            <p:nvPr/>
          </p:nvSpPr>
          <p:spPr>
            <a:xfrm>
              <a:off x="2354915" y="1924678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7" y="519"/>
                    <a:pt x="520" y="400"/>
                    <a:pt x="520" y="257"/>
                  </a:cubicBezTo>
                  <a:cubicBezTo>
                    <a:pt x="520" y="114"/>
                    <a:pt x="407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7" name="Google Shape;1667;p26"/>
            <p:cNvSpPr/>
            <p:nvPr/>
          </p:nvSpPr>
          <p:spPr>
            <a:xfrm>
              <a:off x="2013890" y="205271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7" y="519"/>
                    <a:pt x="520" y="400"/>
                    <a:pt x="520" y="257"/>
                  </a:cubicBezTo>
                  <a:cubicBezTo>
                    <a:pt x="520" y="114"/>
                    <a:pt x="407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8" name="Google Shape;1668;p26"/>
            <p:cNvSpPr/>
            <p:nvPr/>
          </p:nvSpPr>
          <p:spPr>
            <a:xfrm>
              <a:off x="2104290" y="17339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7" y="519"/>
                    <a:pt x="520" y="400"/>
                    <a:pt x="520" y="257"/>
                  </a:cubicBezTo>
                  <a:cubicBezTo>
                    <a:pt x="520" y="114"/>
                    <a:pt x="407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9" name="Google Shape;1669;p26"/>
            <p:cNvSpPr/>
            <p:nvPr/>
          </p:nvSpPr>
          <p:spPr>
            <a:xfrm>
              <a:off x="2335365" y="1593703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1" y="1"/>
                  </a:moveTo>
                  <a:lnTo>
                    <a:pt x="1" y="520"/>
                  </a:lnTo>
                  <a:lnTo>
                    <a:pt x="520" y="52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0" name="Google Shape;1670;p26"/>
            <p:cNvSpPr/>
            <p:nvPr/>
          </p:nvSpPr>
          <p:spPr>
            <a:xfrm>
              <a:off x="1014390" y="1593690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lnTo>
                    <a:pt x="1" y="519"/>
                  </a:lnTo>
                  <a:lnTo>
                    <a:pt x="520" y="5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1" name="Google Shape;1671;p26"/>
            <p:cNvSpPr/>
            <p:nvPr/>
          </p:nvSpPr>
          <p:spPr>
            <a:xfrm>
              <a:off x="1074715" y="1766866"/>
              <a:ext cx="90405" cy="90403"/>
            </a:xfrm>
            <a:custGeom>
              <a:avLst/>
              <a:gdLst/>
              <a:ahLst/>
              <a:cxnLst/>
              <a:rect l="l" t="t" r="r" b="b"/>
              <a:pathLst>
                <a:path w="520" h="520" extrusionOk="0">
                  <a:moveTo>
                    <a:pt x="263" y="0"/>
                  </a:moveTo>
                  <a:cubicBezTo>
                    <a:pt x="120" y="0"/>
                    <a:pt x="1" y="114"/>
                    <a:pt x="1" y="257"/>
                  </a:cubicBezTo>
                  <a:cubicBezTo>
                    <a:pt x="1" y="400"/>
                    <a:pt x="120" y="519"/>
                    <a:pt x="263" y="519"/>
                  </a:cubicBezTo>
                  <a:cubicBezTo>
                    <a:pt x="407" y="519"/>
                    <a:pt x="520" y="400"/>
                    <a:pt x="520" y="257"/>
                  </a:cubicBezTo>
                  <a:cubicBezTo>
                    <a:pt x="520" y="114"/>
                    <a:pt x="407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672" name="Google Shape;1672;p26"/>
          <p:cNvGrpSpPr/>
          <p:nvPr/>
        </p:nvGrpSpPr>
        <p:grpSpPr>
          <a:xfrm>
            <a:off x="4568334" y="2081600"/>
            <a:ext cx="4390393" cy="1089800"/>
            <a:chOff x="3314113" y="1561200"/>
            <a:chExt cx="3292795" cy="817350"/>
          </a:xfrm>
        </p:grpSpPr>
        <p:grpSp>
          <p:nvGrpSpPr>
            <p:cNvPr id="1673" name="Google Shape;1673;p26"/>
            <p:cNvGrpSpPr/>
            <p:nvPr/>
          </p:nvGrpSpPr>
          <p:grpSpPr>
            <a:xfrm>
              <a:off x="4076075" y="1561200"/>
              <a:ext cx="2530832" cy="817350"/>
              <a:chOff x="4076075" y="1561200"/>
              <a:chExt cx="2530832" cy="817350"/>
            </a:xfrm>
          </p:grpSpPr>
          <p:sp>
            <p:nvSpPr>
              <p:cNvPr id="1674" name="Google Shape;1674;p26"/>
              <p:cNvSpPr txBox="1"/>
              <p:nvPr/>
            </p:nvSpPr>
            <p:spPr>
              <a:xfrm>
                <a:off x="4076107" y="1561200"/>
                <a:ext cx="25308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chemeClr val="dk1"/>
                  </a:buClr>
                  <a:buSzPts val="1100"/>
                </a:pPr>
                <a:r>
                  <a:rPr lang="en-GB" sz="24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Data Pre-processing</a:t>
                </a:r>
              </a:p>
            </p:txBody>
          </p:sp>
          <p:sp>
            <p:nvSpPr>
              <p:cNvPr id="1675" name="Google Shape;1675;p26"/>
              <p:cNvSpPr txBox="1"/>
              <p:nvPr/>
            </p:nvSpPr>
            <p:spPr>
              <a:xfrm>
                <a:off x="4076075" y="1840050"/>
                <a:ext cx="2530800" cy="53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Handling missing values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Checking data distribution</a:t>
                </a:r>
              </a:p>
            </p:txBody>
          </p:sp>
        </p:grpSp>
        <p:sp>
          <p:nvSpPr>
            <p:cNvPr id="1552" name="Google Shape;1552;p26"/>
            <p:cNvSpPr/>
            <p:nvPr/>
          </p:nvSpPr>
          <p:spPr>
            <a:xfrm>
              <a:off x="3314113" y="1637625"/>
              <a:ext cx="664500" cy="664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6" name="Google Shape;1676;p26"/>
            <p:cNvSpPr/>
            <p:nvPr/>
          </p:nvSpPr>
          <p:spPr>
            <a:xfrm>
              <a:off x="3489463" y="1813341"/>
              <a:ext cx="313799" cy="313067"/>
            </a:xfrm>
            <a:custGeom>
              <a:avLst/>
              <a:gdLst/>
              <a:ahLst/>
              <a:cxnLst/>
              <a:rect l="l" t="t" r="r" b="b"/>
              <a:pathLst>
                <a:path w="3002" h="2995" extrusionOk="0">
                  <a:moveTo>
                    <a:pt x="1" y="0"/>
                  </a:moveTo>
                  <a:lnTo>
                    <a:pt x="1" y="2994"/>
                  </a:lnTo>
                  <a:lnTo>
                    <a:pt x="3001" y="2994"/>
                  </a:lnTo>
                  <a:lnTo>
                    <a:pt x="30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677" name="Google Shape;1677;p26"/>
          <p:cNvSpPr/>
          <p:nvPr/>
        </p:nvSpPr>
        <p:spPr>
          <a:xfrm>
            <a:off x="9835933" y="3216867"/>
            <a:ext cx="1916372" cy="189376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/>
            <a:r>
              <a:rPr lang="en-US" sz="24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Final Predictions</a:t>
            </a:r>
          </a:p>
        </p:txBody>
      </p:sp>
      <p:grpSp>
        <p:nvGrpSpPr>
          <p:cNvPr id="1678" name="Google Shape;1678;p26"/>
          <p:cNvGrpSpPr/>
          <p:nvPr/>
        </p:nvGrpSpPr>
        <p:grpSpPr>
          <a:xfrm>
            <a:off x="4568334" y="3545168"/>
            <a:ext cx="4390392" cy="1249455"/>
            <a:chOff x="3314113" y="2772050"/>
            <a:chExt cx="3292794" cy="937091"/>
          </a:xfrm>
        </p:grpSpPr>
        <p:sp>
          <p:nvSpPr>
            <p:cNvPr id="1555" name="Google Shape;1555;p26"/>
            <p:cNvSpPr/>
            <p:nvPr/>
          </p:nvSpPr>
          <p:spPr>
            <a:xfrm>
              <a:off x="3314113" y="2848475"/>
              <a:ext cx="664500" cy="664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9" name="Google Shape;1679;p26"/>
            <p:cNvSpPr/>
            <p:nvPr/>
          </p:nvSpPr>
          <p:spPr>
            <a:xfrm>
              <a:off x="3489777" y="3024191"/>
              <a:ext cx="313172" cy="313067"/>
            </a:xfrm>
            <a:custGeom>
              <a:avLst/>
              <a:gdLst/>
              <a:ahLst/>
              <a:cxnLst/>
              <a:rect l="l" t="t" r="r" b="b"/>
              <a:pathLst>
                <a:path w="2996" h="2995" extrusionOk="0">
                  <a:moveTo>
                    <a:pt x="1498" y="0"/>
                  </a:moveTo>
                  <a:cubicBezTo>
                    <a:pt x="669" y="0"/>
                    <a:pt x="1" y="668"/>
                    <a:pt x="1" y="1497"/>
                  </a:cubicBezTo>
                  <a:cubicBezTo>
                    <a:pt x="1" y="2326"/>
                    <a:pt x="669" y="2994"/>
                    <a:pt x="1498" y="2994"/>
                  </a:cubicBezTo>
                  <a:cubicBezTo>
                    <a:pt x="2327" y="2994"/>
                    <a:pt x="2995" y="2326"/>
                    <a:pt x="2995" y="1497"/>
                  </a:cubicBezTo>
                  <a:cubicBezTo>
                    <a:pt x="2995" y="668"/>
                    <a:pt x="2327" y="0"/>
                    <a:pt x="1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680" name="Google Shape;1680;p26"/>
            <p:cNvGrpSpPr/>
            <p:nvPr/>
          </p:nvGrpSpPr>
          <p:grpSpPr>
            <a:xfrm>
              <a:off x="4064060" y="2772050"/>
              <a:ext cx="2542847" cy="937091"/>
              <a:chOff x="4064060" y="1561200"/>
              <a:chExt cx="2542847" cy="937091"/>
            </a:xfrm>
          </p:grpSpPr>
          <p:sp>
            <p:nvSpPr>
              <p:cNvPr id="1681" name="Google Shape;1681;p26"/>
              <p:cNvSpPr txBox="1"/>
              <p:nvPr/>
            </p:nvSpPr>
            <p:spPr>
              <a:xfrm>
                <a:off x="4076107" y="1561200"/>
                <a:ext cx="25308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chemeClr val="dk1"/>
                  </a:buClr>
                  <a:buSzPts val="1100"/>
                </a:pPr>
                <a:r>
                  <a:rPr lang="en-GB" sz="24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Exploratory Data Analysis (EDA)</a:t>
                </a:r>
              </a:p>
            </p:txBody>
          </p:sp>
          <p:sp>
            <p:nvSpPr>
              <p:cNvPr id="1682" name="Google Shape;1682;p26"/>
              <p:cNvSpPr txBox="1"/>
              <p:nvPr/>
            </p:nvSpPr>
            <p:spPr>
              <a:xfrm>
                <a:off x="4064060" y="1959791"/>
                <a:ext cx="2530800" cy="53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Data visualization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Correlation heatmap</a:t>
                </a:r>
              </a:p>
            </p:txBody>
          </p:sp>
        </p:grpSp>
      </p:grpSp>
      <p:grpSp>
        <p:nvGrpSpPr>
          <p:cNvPr id="1683" name="Google Shape;1683;p26"/>
          <p:cNvGrpSpPr/>
          <p:nvPr/>
        </p:nvGrpSpPr>
        <p:grpSpPr>
          <a:xfrm>
            <a:off x="4568334" y="5008733"/>
            <a:ext cx="4390393" cy="1089800"/>
            <a:chOff x="3314113" y="3756550"/>
            <a:chExt cx="3292795" cy="817350"/>
          </a:xfrm>
        </p:grpSpPr>
        <p:sp>
          <p:nvSpPr>
            <p:cNvPr id="1558" name="Google Shape;1558;p26"/>
            <p:cNvSpPr/>
            <p:nvPr/>
          </p:nvSpPr>
          <p:spPr>
            <a:xfrm>
              <a:off x="3314113" y="3832975"/>
              <a:ext cx="664500" cy="664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4" name="Google Shape;1684;p26"/>
            <p:cNvSpPr/>
            <p:nvPr/>
          </p:nvSpPr>
          <p:spPr>
            <a:xfrm>
              <a:off x="3489515" y="4008325"/>
              <a:ext cx="313695" cy="313799"/>
            </a:xfrm>
            <a:custGeom>
              <a:avLst/>
              <a:gdLst/>
              <a:ahLst/>
              <a:cxnLst/>
              <a:rect l="l" t="t" r="r" b="b"/>
              <a:pathLst>
                <a:path w="3001" h="3002" extrusionOk="0">
                  <a:moveTo>
                    <a:pt x="1498" y="1"/>
                  </a:moveTo>
                  <a:lnTo>
                    <a:pt x="1" y="3001"/>
                  </a:lnTo>
                  <a:lnTo>
                    <a:pt x="3001" y="3001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685" name="Google Shape;1685;p26"/>
            <p:cNvGrpSpPr/>
            <p:nvPr/>
          </p:nvGrpSpPr>
          <p:grpSpPr>
            <a:xfrm>
              <a:off x="4076075" y="3756550"/>
              <a:ext cx="2530832" cy="817350"/>
              <a:chOff x="4076075" y="1561200"/>
              <a:chExt cx="2530832" cy="817350"/>
            </a:xfrm>
          </p:grpSpPr>
          <p:sp>
            <p:nvSpPr>
              <p:cNvPr id="1686" name="Google Shape;1686;p26"/>
              <p:cNvSpPr txBox="1"/>
              <p:nvPr/>
            </p:nvSpPr>
            <p:spPr>
              <a:xfrm>
                <a:off x="4076107" y="1561200"/>
                <a:ext cx="25308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l"/>
                <a:r>
                  <a:rPr lang="en-GB" sz="2400" b="1" dirty="0">
                    <a:solidFill>
                      <a:schemeClr val="dk1"/>
                    </a:solidFill>
                    <a:latin typeface="Fira Sans Extra Condensed"/>
                  </a:rPr>
                  <a:t>Data Transformation</a:t>
                </a:r>
              </a:p>
            </p:txBody>
          </p:sp>
          <p:sp>
            <p:nvSpPr>
              <p:cNvPr id="1687" name="Google Shape;1687;p26"/>
              <p:cNvSpPr txBox="1"/>
              <p:nvPr/>
            </p:nvSpPr>
            <p:spPr>
              <a:xfrm>
                <a:off x="4076075" y="1840050"/>
                <a:ext cx="2530800" cy="53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" sz="16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Data Coding</a:t>
                </a:r>
                <a:endParaRPr sz="16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1551" name="Google Shape;1551;p26"/>
          <p:cNvSpPr/>
          <p:nvPr/>
        </p:nvSpPr>
        <p:spPr>
          <a:xfrm>
            <a:off x="3113451" y="3424884"/>
            <a:ext cx="656800" cy="656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54" name="Google Shape;1554;p26"/>
          <p:cNvSpPr/>
          <p:nvPr/>
        </p:nvSpPr>
        <p:spPr>
          <a:xfrm>
            <a:off x="3113451" y="4407967"/>
            <a:ext cx="656800" cy="656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57" name="Google Shape;1557;p26"/>
          <p:cNvSpPr/>
          <p:nvPr/>
        </p:nvSpPr>
        <p:spPr>
          <a:xfrm>
            <a:off x="3113451" y="5392500"/>
            <a:ext cx="656800" cy="656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688" name="Google Shape;1688;p26"/>
          <p:cNvSpPr/>
          <p:nvPr/>
        </p:nvSpPr>
        <p:spPr>
          <a:xfrm>
            <a:off x="8331884" y="2298084"/>
            <a:ext cx="656800" cy="656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689" name="Google Shape;1689;p26"/>
          <p:cNvSpPr/>
          <p:nvPr/>
        </p:nvSpPr>
        <p:spPr>
          <a:xfrm>
            <a:off x="8331884" y="3761667"/>
            <a:ext cx="656800" cy="656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690" name="Google Shape;1690;p26"/>
          <p:cNvSpPr/>
          <p:nvPr/>
        </p:nvSpPr>
        <p:spPr>
          <a:xfrm>
            <a:off x="8331884" y="5225233"/>
            <a:ext cx="656800" cy="656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1691" name="Google Shape;1691;p26"/>
          <p:cNvCxnSpPr>
            <a:cxnSpLocks/>
            <a:stCxn id="1688" idx="6"/>
            <a:endCxn id="1677" idx="2"/>
          </p:cNvCxnSpPr>
          <p:nvPr/>
        </p:nvCxnSpPr>
        <p:spPr>
          <a:xfrm>
            <a:off x="8988684" y="2626484"/>
            <a:ext cx="847249" cy="153726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3" name="Google Shape;1693;p26"/>
          <p:cNvCxnSpPr>
            <a:cxnSpLocks/>
            <a:stCxn id="1690" idx="6"/>
            <a:endCxn id="1677" idx="2"/>
          </p:cNvCxnSpPr>
          <p:nvPr/>
        </p:nvCxnSpPr>
        <p:spPr>
          <a:xfrm flipV="1">
            <a:off x="8988684" y="4163750"/>
            <a:ext cx="847249" cy="13898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DAA7F2A-8B2A-2DB6-6F7E-BF05BA37C6FC}"/>
              </a:ext>
            </a:extLst>
          </p:cNvPr>
          <p:cNvCxnSpPr>
            <a:cxnSpLocks/>
          </p:cNvCxnSpPr>
          <p:nvPr/>
        </p:nvCxnSpPr>
        <p:spPr>
          <a:xfrm flipH="1" flipV="1">
            <a:off x="8988684" y="4163750"/>
            <a:ext cx="42362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p30"/>
          <p:cNvSpPr txBox="1">
            <a:spLocks noGrp="1"/>
          </p:cNvSpPr>
          <p:nvPr>
            <p:ph type="title"/>
          </p:nvPr>
        </p:nvSpPr>
        <p:spPr>
          <a:xfrm>
            <a:off x="609600" y="547200"/>
            <a:ext cx="10972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b="1" i="0" dirty="0">
                <a:solidFill>
                  <a:srgbClr val="0D0D0D"/>
                </a:solidFill>
                <a:effectLst/>
                <a:latin typeface="Söhne"/>
              </a:rPr>
              <a:t>Experiment Overview</a:t>
            </a:r>
          </a:p>
        </p:txBody>
      </p:sp>
      <p:grpSp>
        <p:nvGrpSpPr>
          <p:cNvPr id="1945" name="Google Shape;1945;p30"/>
          <p:cNvGrpSpPr/>
          <p:nvPr/>
        </p:nvGrpSpPr>
        <p:grpSpPr>
          <a:xfrm>
            <a:off x="196894" y="1639468"/>
            <a:ext cx="3741011" cy="996767"/>
            <a:chOff x="147670" y="1229600"/>
            <a:chExt cx="2805758" cy="747575"/>
          </a:xfrm>
        </p:grpSpPr>
        <p:sp>
          <p:nvSpPr>
            <p:cNvPr id="1946" name="Google Shape;1946;p30"/>
            <p:cNvSpPr/>
            <p:nvPr/>
          </p:nvSpPr>
          <p:spPr>
            <a:xfrm>
              <a:off x="711375" y="1229600"/>
              <a:ext cx="1678500" cy="420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Variety of Experiments</a:t>
              </a:r>
              <a:endParaRPr sz="1600" dirty="0">
                <a:solidFill>
                  <a:schemeClr val="lt1"/>
                </a:solidFill>
              </a:endParaRPr>
            </a:p>
          </p:txBody>
        </p:sp>
        <p:sp>
          <p:nvSpPr>
            <p:cNvPr id="1947" name="Google Shape;1947;p30"/>
            <p:cNvSpPr txBox="1"/>
            <p:nvPr/>
          </p:nvSpPr>
          <p:spPr>
            <a:xfrm>
              <a:off x="147670" y="1590775"/>
              <a:ext cx="2805758" cy="38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-GB" sz="1600" b="1" dirty="0">
                  <a:latin typeface="Roboto"/>
                  <a:ea typeface="Roboto"/>
                  <a:cs typeface="Roboto"/>
                  <a:sym typeface="Roboto"/>
                </a:rPr>
                <a:t>Nine </a:t>
              </a:r>
              <a:r>
                <a:rPr lang="en-GB" sz="1600" dirty="0">
                  <a:latin typeface="Roboto"/>
                  <a:ea typeface="Roboto"/>
                  <a:cs typeface="Roboto"/>
                  <a:sym typeface="Roboto"/>
                </a:rPr>
                <a:t>experiments conducted exploring different scenarios</a:t>
              </a:r>
              <a:r>
                <a:rPr lang="en" sz="16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sz="16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48" name="Google Shape;1948;p30"/>
          <p:cNvGrpSpPr/>
          <p:nvPr/>
        </p:nvGrpSpPr>
        <p:grpSpPr>
          <a:xfrm>
            <a:off x="623316" y="3153158"/>
            <a:ext cx="2915600" cy="1076400"/>
            <a:chOff x="457200" y="2152200"/>
            <a:chExt cx="2186700" cy="807300"/>
          </a:xfrm>
        </p:grpSpPr>
        <p:sp>
          <p:nvSpPr>
            <p:cNvPr id="1949" name="Google Shape;1949;p30"/>
            <p:cNvSpPr/>
            <p:nvPr/>
          </p:nvSpPr>
          <p:spPr>
            <a:xfrm>
              <a:off x="711375" y="2152200"/>
              <a:ext cx="1678500" cy="420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AI Model Diversity</a:t>
              </a:r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1950" name="Google Shape;1950;p30"/>
            <p:cNvSpPr txBox="1"/>
            <p:nvPr/>
          </p:nvSpPr>
          <p:spPr>
            <a:xfrm>
              <a:off x="457200" y="2573100"/>
              <a:ext cx="2186700" cy="38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-GB" sz="1600" dirty="0">
                  <a:latin typeface="Roboto"/>
                  <a:ea typeface="Roboto"/>
                  <a:cs typeface="Roboto"/>
                  <a:sym typeface="Roboto"/>
                </a:rPr>
                <a:t>Utilized 7 different AI models</a:t>
              </a:r>
              <a:endParaRPr sz="16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51" name="Google Shape;1951;p30"/>
          <p:cNvGrpSpPr/>
          <p:nvPr/>
        </p:nvGrpSpPr>
        <p:grpSpPr>
          <a:xfrm>
            <a:off x="565855" y="4689112"/>
            <a:ext cx="2915600" cy="1076400"/>
            <a:chOff x="457200" y="3074800"/>
            <a:chExt cx="2186700" cy="807300"/>
          </a:xfrm>
        </p:grpSpPr>
        <p:sp>
          <p:nvSpPr>
            <p:cNvPr id="1952" name="Google Shape;1952;p30"/>
            <p:cNvSpPr/>
            <p:nvPr/>
          </p:nvSpPr>
          <p:spPr>
            <a:xfrm>
              <a:off x="711375" y="3074800"/>
              <a:ext cx="1678500" cy="420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 Set Exploration</a:t>
              </a:r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1953" name="Google Shape;1953;p30"/>
            <p:cNvSpPr txBox="1"/>
            <p:nvPr/>
          </p:nvSpPr>
          <p:spPr>
            <a:xfrm>
              <a:off x="457200" y="3495700"/>
              <a:ext cx="2186700" cy="38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-GB" sz="1600" dirty="0">
                  <a:latin typeface="Roboto"/>
                  <a:ea typeface="Roboto"/>
                  <a:cs typeface="Roboto"/>
                  <a:sym typeface="Roboto"/>
                </a:rPr>
                <a:t>Investigated insights with 3 sets of features</a:t>
              </a:r>
              <a:endParaRPr sz="16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54" name="Google Shape;1954;p30"/>
          <p:cNvGrpSpPr/>
          <p:nvPr/>
        </p:nvGrpSpPr>
        <p:grpSpPr>
          <a:xfrm>
            <a:off x="4679138" y="5457513"/>
            <a:ext cx="2915600" cy="1076400"/>
            <a:chOff x="457200" y="3997400"/>
            <a:chExt cx="2186700" cy="807300"/>
          </a:xfrm>
        </p:grpSpPr>
        <p:sp>
          <p:nvSpPr>
            <p:cNvPr id="1955" name="Google Shape;1955;p30"/>
            <p:cNvSpPr/>
            <p:nvPr/>
          </p:nvSpPr>
          <p:spPr>
            <a:xfrm>
              <a:off x="711375" y="3997400"/>
              <a:ext cx="1678500" cy="420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Target Variable Analysis</a:t>
              </a:r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1956" name="Google Shape;1956;p30"/>
            <p:cNvSpPr txBox="1"/>
            <p:nvPr/>
          </p:nvSpPr>
          <p:spPr>
            <a:xfrm>
              <a:off x="457200" y="4418300"/>
              <a:ext cx="2186700" cy="38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-GB" sz="1600" dirty="0">
                  <a:latin typeface="Roboto"/>
                  <a:ea typeface="Roboto"/>
                  <a:cs typeface="Roboto"/>
                  <a:sym typeface="Roboto"/>
                </a:rPr>
                <a:t>Worked with both binary and multi-class targets</a:t>
              </a:r>
              <a:endParaRPr sz="16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57" name="Google Shape;1957;p30"/>
          <p:cNvGrpSpPr/>
          <p:nvPr/>
        </p:nvGrpSpPr>
        <p:grpSpPr>
          <a:xfrm>
            <a:off x="8666800" y="1779599"/>
            <a:ext cx="2915600" cy="1076400"/>
            <a:chOff x="6500100" y="1229600"/>
            <a:chExt cx="2186700" cy="807300"/>
          </a:xfrm>
        </p:grpSpPr>
        <p:sp>
          <p:nvSpPr>
            <p:cNvPr id="1958" name="Google Shape;1958;p30"/>
            <p:cNvSpPr/>
            <p:nvPr/>
          </p:nvSpPr>
          <p:spPr>
            <a:xfrm>
              <a:off x="6754275" y="1229600"/>
              <a:ext cx="1678500" cy="420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Sampling Strategies</a:t>
              </a:r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1959" name="Google Shape;1959;p30"/>
            <p:cNvSpPr txBox="1"/>
            <p:nvPr/>
          </p:nvSpPr>
          <p:spPr>
            <a:xfrm>
              <a:off x="6500100" y="1650500"/>
              <a:ext cx="2186700" cy="38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-GB" sz="1600" dirty="0">
                  <a:latin typeface="Roboto"/>
                  <a:ea typeface="Roboto"/>
                  <a:cs typeface="Roboto"/>
                  <a:sym typeface="Roboto"/>
                </a:rPr>
                <a:t>Employed 3 sampling strategies</a:t>
              </a:r>
              <a:endParaRPr sz="16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60" name="Google Shape;1960;p30"/>
          <p:cNvGrpSpPr/>
          <p:nvPr/>
        </p:nvGrpSpPr>
        <p:grpSpPr>
          <a:xfrm>
            <a:off x="8666800" y="3218938"/>
            <a:ext cx="2915600" cy="1076400"/>
            <a:chOff x="6500100" y="2152200"/>
            <a:chExt cx="2186700" cy="807300"/>
          </a:xfrm>
        </p:grpSpPr>
        <p:sp>
          <p:nvSpPr>
            <p:cNvPr id="1961" name="Google Shape;1961;p30"/>
            <p:cNvSpPr/>
            <p:nvPr/>
          </p:nvSpPr>
          <p:spPr>
            <a:xfrm>
              <a:off x="6754275" y="2152200"/>
              <a:ext cx="1678500" cy="420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 Split Approach</a:t>
              </a:r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1962" name="Google Shape;1962;p30"/>
            <p:cNvSpPr txBox="1"/>
            <p:nvPr/>
          </p:nvSpPr>
          <p:spPr>
            <a:xfrm>
              <a:off x="6500100" y="2573100"/>
              <a:ext cx="2186700" cy="38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-GB" sz="1600" dirty="0">
                  <a:latin typeface="Roboto"/>
                  <a:ea typeface="Roboto"/>
                  <a:cs typeface="Roboto"/>
                  <a:sym typeface="Roboto"/>
                </a:rPr>
                <a:t>Utilized a training-test split approach</a:t>
              </a:r>
              <a:endParaRPr sz="16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63" name="Google Shape;1963;p30"/>
          <p:cNvGrpSpPr/>
          <p:nvPr/>
        </p:nvGrpSpPr>
        <p:grpSpPr>
          <a:xfrm>
            <a:off x="8672701" y="4666112"/>
            <a:ext cx="2915600" cy="1076400"/>
            <a:chOff x="6500100" y="3074800"/>
            <a:chExt cx="2186700" cy="807300"/>
          </a:xfrm>
        </p:grpSpPr>
        <p:sp>
          <p:nvSpPr>
            <p:cNvPr id="1964" name="Google Shape;1964;p30"/>
            <p:cNvSpPr/>
            <p:nvPr/>
          </p:nvSpPr>
          <p:spPr>
            <a:xfrm>
              <a:off x="6754275" y="3074800"/>
              <a:ext cx="1678500" cy="420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GB" sz="20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Performance Metrics</a:t>
              </a:r>
              <a:endParaRPr sz="2000" dirty="0">
                <a:solidFill>
                  <a:schemeClr val="lt1"/>
                </a:solidFill>
              </a:endParaRPr>
            </a:p>
          </p:txBody>
        </p:sp>
        <p:sp>
          <p:nvSpPr>
            <p:cNvPr id="1965" name="Google Shape;1965;p30"/>
            <p:cNvSpPr txBox="1"/>
            <p:nvPr/>
          </p:nvSpPr>
          <p:spPr>
            <a:xfrm>
              <a:off x="6500100" y="3495700"/>
              <a:ext cx="2186700" cy="38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-GB" sz="1600" dirty="0">
                  <a:latin typeface="Roboto"/>
                  <a:ea typeface="Roboto"/>
                  <a:cs typeface="Roboto"/>
                  <a:sym typeface="Roboto"/>
                </a:rPr>
                <a:t>Evaluated results using 5 performance metrics</a:t>
              </a:r>
              <a:endParaRPr sz="16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" name="Google Shape;54;p13">
            <a:extLst>
              <a:ext uri="{FF2B5EF4-FFF2-40B4-BE49-F238E27FC236}">
                <a16:creationId xmlns:a16="http://schemas.microsoft.com/office/drawing/2014/main" id="{559B7FE6-A048-6F0B-D30D-2C43F2325552}"/>
              </a:ext>
            </a:extLst>
          </p:cNvPr>
          <p:cNvGrpSpPr/>
          <p:nvPr/>
        </p:nvGrpSpPr>
        <p:grpSpPr>
          <a:xfrm>
            <a:off x="3894927" y="2178875"/>
            <a:ext cx="4609045" cy="3019050"/>
            <a:chOff x="2523825" y="1354400"/>
            <a:chExt cx="4476450" cy="3155825"/>
          </a:xfrm>
        </p:grpSpPr>
        <p:sp>
          <p:nvSpPr>
            <p:cNvPr id="3" name="Google Shape;55;p13">
              <a:extLst>
                <a:ext uri="{FF2B5EF4-FFF2-40B4-BE49-F238E27FC236}">
                  <a16:creationId xmlns:a16="http://schemas.microsoft.com/office/drawing/2014/main" id="{5FDDD773-9D31-F761-CDC5-639D325A2B21}"/>
                </a:ext>
              </a:extLst>
            </p:cNvPr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6;p13">
              <a:extLst>
                <a:ext uri="{FF2B5EF4-FFF2-40B4-BE49-F238E27FC236}">
                  <a16:creationId xmlns:a16="http://schemas.microsoft.com/office/drawing/2014/main" id="{9FA31149-B3CD-3635-345F-90DE83E5BF37}"/>
                </a:ext>
              </a:extLst>
            </p:cNvPr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7;p13">
              <a:extLst>
                <a:ext uri="{FF2B5EF4-FFF2-40B4-BE49-F238E27FC236}">
                  <a16:creationId xmlns:a16="http://schemas.microsoft.com/office/drawing/2014/main" id="{91CFF28C-48E7-07CA-E6C4-14D9FCA9BFA9}"/>
                </a:ext>
              </a:extLst>
            </p:cNvPr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8;p13">
              <a:extLst>
                <a:ext uri="{FF2B5EF4-FFF2-40B4-BE49-F238E27FC236}">
                  <a16:creationId xmlns:a16="http://schemas.microsoft.com/office/drawing/2014/main" id="{99F6DF69-2408-FB51-031B-464C4EA9C360}"/>
                </a:ext>
              </a:extLst>
            </p:cNvPr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9;p13">
              <a:extLst>
                <a:ext uri="{FF2B5EF4-FFF2-40B4-BE49-F238E27FC236}">
                  <a16:creationId xmlns:a16="http://schemas.microsoft.com/office/drawing/2014/main" id="{F7F08188-E58A-C17B-2B31-B4CDD27AB9A2}"/>
                </a:ext>
              </a:extLst>
            </p:cNvPr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0;p13">
              <a:extLst>
                <a:ext uri="{FF2B5EF4-FFF2-40B4-BE49-F238E27FC236}">
                  <a16:creationId xmlns:a16="http://schemas.microsoft.com/office/drawing/2014/main" id="{E413B0B9-D915-9C45-1E36-9FA87388EA88}"/>
                </a:ext>
              </a:extLst>
            </p:cNvPr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1;p13">
              <a:extLst>
                <a:ext uri="{FF2B5EF4-FFF2-40B4-BE49-F238E27FC236}">
                  <a16:creationId xmlns:a16="http://schemas.microsoft.com/office/drawing/2014/main" id="{08192B48-B99A-E478-DDD7-535D6FD50144}"/>
                </a:ext>
              </a:extLst>
            </p:cNvPr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2;p13">
              <a:extLst>
                <a:ext uri="{FF2B5EF4-FFF2-40B4-BE49-F238E27FC236}">
                  <a16:creationId xmlns:a16="http://schemas.microsoft.com/office/drawing/2014/main" id="{6992C478-8CDF-B4D2-962D-70EE34FE13BB}"/>
                </a:ext>
              </a:extLst>
            </p:cNvPr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;p13">
              <a:extLst>
                <a:ext uri="{FF2B5EF4-FFF2-40B4-BE49-F238E27FC236}">
                  <a16:creationId xmlns:a16="http://schemas.microsoft.com/office/drawing/2014/main" id="{8213FB5D-638A-B955-7E2A-6CE5C269F168}"/>
                </a:ext>
              </a:extLst>
            </p:cNvPr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4;p13">
              <a:extLst>
                <a:ext uri="{FF2B5EF4-FFF2-40B4-BE49-F238E27FC236}">
                  <a16:creationId xmlns:a16="http://schemas.microsoft.com/office/drawing/2014/main" id="{54FA7253-1C11-7305-869D-5957AAB4CA02}"/>
                </a:ext>
              </a:extLst>
            </p:cNvPr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;p13">
              <a:extLst>
                <a:ext uri="{FF2B5EF4-FFF2-40B4-BE49-F238E27FC236}">
                  <a16:creationId xmlns:a16="http://schemas.microsoft.com/office/drawing/2014/main" id="{66E9107D-7668-BC63-5FCB-FBB9482423E5}"/>
                </a:ext>
              </a:extLst>
            </p:cNvPr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6;p13">
              <a:extLst>
                <a:ext uri="{FF2B5EF4-FFF2-40B4-BE49-F238E27FC236}">
                  <a16:creationId xmlns:a16="http://schemas.microsoft.com/office/drawing/2014/main" id="{AC75C851-C923-A28F-1F10-6A562BB0FB9C}"/>
                </a:ext>
              </a:extLst>
            </p:cNvPr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7;p13">
              <a:extLst>
                <a:ext uri="{FF2B5EF4-FFF2-40B4-BE49-F238E27FC236}">
                  <a16:creationId xmlns:a16="http://schemas.microsoft.com/office/drawing/2014/main" id="{8A09821F-2D9F-6794-13B7-FE970630847E}"/>
                </a:ext>
              </a:extLst>
            </p:cNvPr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8;p13">
              <a:extLst>
                <a:ext uri="{FF2B5EF4-FFF2-40B4-BE49-F238E27FC236}">
                  <a16:creationId xmlns:a16="http://schemas.microsoft.com/office/drawing/2014/main" id="{25994526-7CAD-666F-7766-E70AD3F57887}"/>
                </a:ext>
              </a:extLst>
            </p:cNvPr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9;p13">
              <a:extLst>
                <a:ext uri="{FF2B5EF4-FFF2-40B4-BE49-F238E27FC236}">
                  <a16:creationId xmlns:a16="http://schemas.microsoft.com/office/drawing/2014/main" id="{BB1124EF-7BFA-5CAB-5433-ECE96A99E24F}"/>
                </a:ext>
              </a:extLst>
            </p:cNvPr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0;p13">
              <a:extLst>
                <a:ext uri="{FF2B5EF4-FFF2-40B4-BE49-F238E27FC236}">
                  <a16:creationId xmlns:a16="http://schemas.microsoft.com/office/drawing/2014/main" id="{ADFF254E-5750-4CB5-F0CB-31AADC36EF6C}"/>
                </a:ext>
              </a:extLst>
            </p:cNvPr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1;p13">
              <a:extLst>
                <a:ext uri="{FF2B5EF4-FFF2-40B4-BE49-F238E27FC236}">
                  <a16:creationId xmlns:a16="http://schemas.microsoft.com/office/drawing/2014/main" id="{7168CB92-F115-1BC9-2B5B-C4437C32BCC9}"/>
                </a:ext>
              </a:extLst>
            </p:cNvPr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2;p13">
              <a:extLst>
                <a:ext uri="{FF2B5EF4-FFF2-40B4-BE49-F238E27FC236}">
                  <a16:creationId xmlns:a16="http://schemas.microsoft.com/office/drawing/2014/main" id="{087A8F79-4FCC-ECF0-7E2A-9107CC15B5F1}"/>
                </a:ext>
              </a:extLst>
            </p:cNvPr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3;p13">
              <a:extLst>
                <a:ext uri="{FF2B5EF4-FFF2-40B4-BE49-F238E27FC236}">
                  <a16:creationId xmlns:a16="http://schemas.microsoft.com/office/drawing/2014/main" id="{BE3E5266-F3B1-04A4-A379-3D19DAF5B7C4}"/>
                </a:ext>
              </a:extLst>
            </p:cNvPr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4;p13">
              <a:extLst>
                <a:ext uri="{FF2B5EF4-FFF2-40B4-BE49-F238E27FC236}">
                  <a16:creationId xmlns:a16="http://schemas.microsoft.com/office/drawing/2014/main" id="{F41B3361-257E-E8F6-A262-77559BEE7FB6}"/>
                </a:ext>
              </a:extLst>
            </p:cNvPr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5;p13">
              <a:extLst>
                <a:ext uri="{FF2B5EF4-FFF2-40B4-BE49-F238E27FC236}">
                  <a16:creationId xmlns:a16="http://schemas.microsoft.com/office/drawing/2014/main" id="{767AABBA-1DCD-25FD-98A1-9D4544B83A91}"/>
                </a:ext>
              </a:extLst>
            </p:cNvPr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;p13">
              <a:extLst>
                <a:ext uri="{FF2B5EF4-FFF2-40B4-BE49-F238E27FC236}">
                  <a16:creationId xmlns:a16="http://schemas.microsoft.com/office/drawing/2014/main" id="{FE8ECE53-FB89-8399-B9ED-CC18DA60E79D}"/>
                </a:ext>
              </a:extLst>
            </p:cNvPr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7;p13">
              <a:extLst>
                <a:ext uri="{FF2B5EF4-FFF2-40B4-BE49-F238E27FC236}">
                  <a16:creationId xmlns:a16="http://schemas.microsoft.com/office/drawing/2014/main" id="{21116365-F57A-B410-701E-4EE11300FF32}"/>
                </a:ext>
              </a:extLst>
            </p:cNvPr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;p13">
              <a:extLst>
                <a:ext uri="{FF2B5EF4-FFF2-40B4-BE49-F238E27FC236}">
                  <a16:creationId xmlns:a16="http://schemas.microsoft.com/office/drawing/2014/main" id="{4C5A07F3-FBE2-AABE-BBB3-60834B866D51}"/>
                </a:ext>
              </a:extLst>
            </p:cNvPr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9;p13">
              <a:extLst>
                <a:ext uri="{FF2B5EF4-FFF2-40B4-BE49-F238E27FC236}">
                  <a16:creationId xmlns:a16="http://schemas.microsoft.com/office/drawing/2014/main" id="{F59CED8C-625E-4372-E797-6E7394BB2139}"/>
                </a:ext>
              </a:extLst>
            </p:cNvPr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0;p13">
              <a:extLst>
                <a:ext uri="{FF2B5EF4-FFF2-40B4-BE49-F238E27FC236}">
                  <a16:creationId xmlns:a16="http://schemas.microsoft.com/office/drawing/2014/main" id="{2325C76B-14A5-675C-F3DE-A64F42C2CB06}"/>
                </a:ext>
              </a:extLst>
            </p:cNvPr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1;p13">
              <a:extLst>
                <a:ext uri="{FF2B5EF4-FFF2-40B4-BE49-F238E27FC236}">
                  <a16:creationId xmlns:a16="http://schemas.microsoft.com/office/drawing/2014/main" id="{346181DA-5127-3F7B-B350-3A52733938A5}"/>
                </a:ext>
              </a:extLst>
            </p:cNvPr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2;p13">
              <a:extLst>
                <a:ext uri="{FF2B5EF4-FFF2-40B4-BE49-F238E27FC236}">
                  <a16:creationId xmlns:a16="http://schemas.microsoft.com/office/drawing/2014/main" id="{8B4A6421-4728-6228-4745-EEEEF49FFED4}"/>
                </a:ext>
              </a:extLst>
            </p:cNvPr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3;p13">
              <a:extLst>
                <a:ext uri="{FF2B5EF4-FFF2-40B4-BE49-F238E27FC236}">
                  <a16:creationId xmlns:a16="http://schemas.microsoft.com/office/drawing/2014/main" id="{573858FE-B837-84C1-3F63-863FAC1D009C}"/>
                </a:ext>
              </a:extLst>
            </p:cNvPr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4;p13">
              <a:extLst>
                <a:ext uri="{FF2B5EF4-FFF2-40B4-BE49-F238E27FC236}">
                  <a16:creationId xmlns:a16="http://schemas.microsoft.com/office/drawing/2014/main" id="{D036AF27-FA9A-D29A-79D1-BC63A1E4BE02}"/>
                </a:ext>
              </a:extLst>
            </p:cNvPr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5;p13">
              <a:extLst>
                <a:ext uri="{FF2B5EF4-FFF2-40B4-BE49-F238E27FC236}">
                  <a16:creationId xmlns:a16="http://schemas.microsoft.com/office/drawing/2014/main" id="{7E74DAE4-D066-B269-F034-0FE1A20D843E}"/>
                </a:ext>
              </a:extLst>
            </p:cNvPr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6;p13">
              <a:extLst>
                <a:ext uri="{FF2B5EF4-FFF2-40B4-BE49-F238E27FC236}">
                  <a16:creationId xmlns:a16="http://schemas.microsoft.com/office/drawing/2014/main" id="{58AA0496-783B-5B0C-E257-374498C213EF}"/>
                </a:ext>
              </a:extLst>
            </p:cNvPr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7;p13">
              <a:extLst>
                <a:ext uri="{FF2B5EF4-FFF2-40B4-BE49-F238E27FC236}">
                  <a16:creationId xmlns:a16="http://schemas.microsoft.com/office/drawing/2014/main" id="{EC8057D5-472F-18BE-1A50-B4511E2294AA}"/>
                </a:ext>
              </a:extLst>
            </p:cNvPr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8;p13">
              <a:extLst>
                <a:ext uri="{FF2B5EF4-FFF2-40B4-BE49-F238E27FC236}">
                  <a16:creationId xmlns:a16="http://schemas.microsoft.com/office/drawing/2014/main" id="{208891F7-D05F-5354-76E1-75209790F36B}"/>
                </a:ext>
              </a:extLst>
            </p:cNvPr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9;p13">
              <a:extLst>
                <a:ext uri="{FF2B5EF4-FFF2-40B4-BE49-F238E27FC236}">
                  <a16:creationId xmlns:a16="http://schemas.microsoft.com/office/drawing/2014/main" id="{12705448-873A-14AA-A514-FA83FAD85457}"/>
                </a:ext>
              </a:extLst>
            </p:cNvPr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0;p13">
              <a:extLst>
                <a:ext uri="{FF2B5EF4-FFF2-40B4-BE49-F238E27FC236}">
                  <a16:creationId xmlns:a16="http://schemas.microsoft.com/office/drawing/2014/main" id="{7BEF28A0-7AEA-62E5-DBBC-7BA7424E4108}"/>
                </a:ext>
              </a:extLst>
            </p:cNvPr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;p13">
              <a:extLst>
                <a:ext uri="{FF2B5EF4-FFF2-40B4-BE49-F238E27FC236}">
                  <a16:creationId xmlns:a16="http://schemas.microsoft.com/office/drawing/2014/main" id="{A6D8C5EA-085C-C67D-2A20-56FDFF59C832}"/>
                </a:ext>
              </a:extLst>
            </p:cNvPr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2;p13">
              <a:extLst>
                <a:ext uri="{FF2B5EF4-FFF2-40B4-BE49-F238E27FC236}">
                  <a16:creationId xmlns:a16="http://schemas.microsoft.com/office/drawing/2014/main" id="{91B3226F-7914-D109-ECD5-CB42846E2F62}"/>
                </a:ext>
              </a:extLst>
            </p:cNvPr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;p13">
              <a:extLst>
                <a:ext uri="{FF2B5EF4-FFF2-40B4-BE49-F238E27FC236}">
                  <a16:creationId xmlns:a16="http://schemas.microsoft.com/office/drawing/2014/main" id="{84BC03CE-8F2A-B0A4-4704-B39E87BBABF8}"/>
                </a:ext>
              </a:extLst>
            </p:cNvPr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4;p13">
              <a:extLst>
                <a:ext uri="{FF2B5EF4-FFF2-40B4-BE49-F238E27FC236}">
                  <a16:creationId xmlns:a16="http://schemas.microsoft.com/office/drawing/2014/main" id="{AF263FBE-6A38-C89E-B2E0-CC82146CC4FF}"/>
                </a:ext>
              </a:extLst>
            </p:cNvPr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5;p13">
              <a:extLst>
                <a:ext uri="{FF2B5EF4-FFF2-40B4-BE49-F238E27FC236}">
                  <a16:creationId xmlns:a16="http://schemas.microsoft.com/office/drawing/2014/main" id="{C1B3FBBF-8C24-8EB7-6339-6BDE2DF847CC}"/>
                </a:ext>
              </a:extLst>
            </p:cNvPr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6;p13">
              <a:extLst>
                <a:ext uri="{FF2B5EF4-FFF2-40B4-BE49-F238E27FC236}">
                  <a16:creationId xmlns:a16="http://schemas.microsoft.com/office/drawing/2014/main" id="{81D3602F-A310-1388-75E9-8E41030AB769}"/>
                </a:ext>
              </a:extLst>
            </p:cNvPr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7;p13">
              <a:extLst>
                <a:ext uri="{FF2B5EF4-FFF2-40B4-BE49-F238E27FC236}">
                  <a16:creationId xmlns:a16="http://schemas.microsoft.com/office/drawing/2014/main" id="{55D92E22-29AC-DBCE-FD60-BA8D563039CB}"/>
                </a:ext>
              </a:extLst>
            </p:cNvPr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8;p13">
              <a:extLst>
                <a:ext uri="{FF2B5EF4-FFF2-40B4-BE49-F238E27FC236}">
                  <a16:creationId xmlns:a16="http://schemas.microsoft.com/office/drawing/2014/main" id="{1EC6C8C8-4CCD-B1E6-B638-6B490CFA81B2}"/>
                </a:ext>
              </a:extLst>
            </p:cNvPr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9;p13">
              <a:extLst>
                <a:ext uri="{FF2B5EF4-FFF2-40B4-BE49-F238E27FC236}">
                  <a16:creationId xmlns:a16="http://schemas.microsoft.com/office/drawing/2014/main" id="{4DAE6E45-A03C-18A8-CCFB-0E8C10CA361B}"/>
                </a:ext>
              </a:extLst>
            </p:cNvPr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0;p13">
              <a:extLst>
                <a:ext uri="{FF2B5EF4-FFF2-40B4-BE49-F238E27FC236}">
                  <a16:creationId xmlns:a16="http://schemas.microsoft.com/office/drawing/2014/main" id="{44D03533-9FD2-E844-AF03-D0FB3EB0EC6A}"/>
                </a:ext>
              </a:extLst>
            </p:cNvPr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1;p13">
              <a:extLst>
                <a:ext uri="{FF2B5EF4-FFF2-40B4-BE49-F238E27FC236}">
                  <a16:creationId xmlns:a16="http://schemas.microsoft.com/office/drawing/2014/main" id="{1D8E137F-CB2D-35F9-74CF-935D0482421D}"/>
                </a:ext>
              </a:extLst>
            </p:cNvPr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2;p13">
              <a:extLst>
                <a:ext uri="{FF2B5EF4-FFF2-40B4-BE49-F238E27FC236}">
                  <a16:creationId xmlns:a16="http://schemas.microsoft.com/office/drawing/2014/main" id="{F1C890FD-6374-1C86-9D65-8E249CBFF41D}"/>
                </a:ext>
              </a:extLst>
            </p:cNvPr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3;p13">
              <a:extLst>
                <a:ext uri="{FF2B5EF4-FFF2-40B4-BE49-F238E27FC236}">
                  <a16:creationId xmlns:a16="http://schemas.microsoft.com/office/drawing/2014/main" id="{CAD4D0D8-6546-EEF1-E1BA-F60A651BA541}"/>
                </a:ext>
              </a:extLst>
            </p:cNvPr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4;p13">
              <a:extLst>
                <a:ext uri="{FF2B5EF4-FFF2-40B4-BE49-F238E27FC236}">
                  <a16:creationId xmlns:a16="http://schemas.microsoft.com/office/drawing/2014/main" id="{6AA353BD-BD59-135D-F7B1-6BE213F35175}"/>
                </a:ext>
              </a:extLst>
            </p:cNvPr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5;p13">
              <a:extLst>
                <a:ext uri="{FF2B5EF4-FFF2-40B4-BE49-F238E27FC236}">
                  <a16:creationId xmlns:a16="http://schemas.microsoft.com/office/drawing/2014/main" id="{68F45E01-089E-12FA-8DBE-6C3E5AEFC116}"/>
                </a:ext>
              </a:extLst>
            </p:cNvPr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6;p13">
              <a:extLst>
                <a:ext uri="{FF2B5EF4-FFF2-40B4-BE49-F238E27FC236}">
                  <a16:creationId xmlns:a16="http://schemas.microsoft.com/office/drawing/2014/main" id="{4C90D792-2FAF-5D3D-81E4-7417E9CE3EE5}"/>
                </a:ext>
              </a:extLst>
            </p:cNvPr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7;p13">
              <a:extLst>
                <a:ext uri="{FF2B5EF4-FFF2-40B4-BE49-F238E27FC236}">
                  <a16:creationId xmlns:a16="http://schemas.microsoft.com/office/drawing/2014/main" id="{E23E900E-9088-BB08-8B40-D21D4269F521}"/>
                </a:ext>
              </a:extLst>
            </p:cNvPr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8;p13">
              <a:extLst>
                <a:ext uri="{FF2B5EF4-FFF2-40B4-BE49-F238E27FC236}">
                  <a16:creationId xmlns:a16="http://schemas.microsoft.com/office/drawing/2014/main" id="{97CA5A74-957B-7DDF-1C6B-BC15264577F1}"/>
                </a:ext>
              </a:extLst>
            </p:cNvPr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9;p13">
              <a:extLst>
                <a:ext uri="{FF2B5EF4-FFF2-40B4-BE49-F238E27FC236}">
                  <a16:creationId xmlns:a16="http://schemas.microsoft.com/office/drawing/2014/main" id="{38231E55-37FE-BEBA-6D03-7FF433796BBA}"/>
                </a:ext>
              </a:extLst>
            </p:cNvPr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0;p13">
              <a:extLst>
                <a:ext uri="{FF2B5EF4-FFF2-40B4-BE49-F238E27FC236}">
                  <a16:creationId xmlns:a16="http://schemas.microsoft.com/office/drawing/2014/main" id="{293C909D-A6D4-8FA8-E271-0ADD74F3C6F7}"/>
                </a:ext>
              </a:extLst>
            </p:cNvPr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1;p13">
              <a:extLst>
                <a:ext uri="{FF2B5EF4-FFF2-40B4-BE49-F238E27FC236}">
                  <a16:creationId xmlns:a16="http://schemas.microsoft.com/office/drawing/2014/main" id="{9ECF8E22-172A-09CC-CF9B-D45B40A85076}"/>
                </a:ext>
              </a:extLst>
            </p:cNvPr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2;p13">
              <a:extLst>
                <a:ext uri="{FF2B5EF4-FFF2-40B4-BE49-F238E27FC236}">
                  <a16:creationId xmlns:a16="http://schemas.microsoft.com/office/drawing/2014/main" id="{FBF72626-46E2-5C21-B009-55C0DBA55EEF}"/>
                </a:ext>
              </a:extLst>
            </p:cNvPr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3;p13">
              <a:extLst>
                <a:ext uri="{FF2B5EF4-FFF2-40B4-BE49-F238E27FC236}">
                  <a16:creationId xmlns:a16="http://schemas.microsoft.com/office/drawing/2014/main" id="{05E220CB-23DF-3470-8AD8-41DF2012F7D6}"/>
                </a:ext>
              </a:extLst>
            </p:cNvPr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4;p13">
              <a:extLst>
                <a:ext uri="{FF2B5EF4-FFF2-40B4-BE49-F238E27FC236}">
                  <a16:creationId xmlns:a16="http://schemas.microsoft.com/office/drawing/2014/main" id="{BD3DCD60-2718-B1FF-1534-7121973DDEE5}"/>
                </a:ext>
              </a:extLst>
            </p:cNvPr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5;p13">
              <a:extLst>
                <a:ext uri="{FF2B5EF4-FFF2-40B4-BE49-F238E27FC236}">
                  <a16:creationId xmlns:a16="http://schemas.microsoft.com/office/drawing/2014/main" id="{1CDF09FA-7CD9-DB99-7C40-9872DCB9AA43}"/>
                </a:ext>
              </a:extLst>
            </p:cNvPr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16;p13">
              <a:extLst>
                <a:ext uri="{FF2B5EF4-FFF2-40B4-BE49-F238E27FC236}">
                  <a16:creationId xmlns:a16="http://schemas.microsoft.com/office/drawing/2014/main" id="{CD063F81-C191-D241-409C-14629449CAD5}"/>
                </a:ext>
              </a:extLst>
            </p:cNvPr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17;p13">
              <a:extLst>
                <a:ext uri="{FF2B5EF4-FFF2-40B4-BE49-F238E27FC236}">
                  <a16:creationId xmlns:a16="http://schemas.microsoft.com/office/drawing/2014/main" id="{F3651869-C50C-1B3C-1CAF-B5470A01B469}"/>
                </a:ext>
              </a:extLst>
            </p:cNvPr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18;p13">
              <a:extLst>
                <a:ext uri="{FF2B5EF4-FFF2-40B4-BE49-F238E27FC236}">
                  <a16:creationId xmlns:a16="http://schemas.microsoft.com/office/drawing/2014/main" id="{2DC7E2EA-71DC-6886-4189-9FD617E6BF0E}"/>
                </a:ext>
              </a:extLst>
            </p:cNvPr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19;p13">
              <a:extLst>
                <a:ext uri="{FF2B5EF4-FFF2-40B4-BE49-F238E27FC236}">
                  <a16:creationId xmlns:a16="http://schemas.microsoft.com/office/drawing/2014/main" id="{3731D762-8E23-AB3E-975E-E08BF6C8A3A0}"/>
                </a:ext>
              </a:extLst>
            </p:cNvPr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20;p13">
              <a:extLst>
                <a:ext uri="{FF2B5EF4-FFF2-40B4-BE49-F238E27FC236}">
                  <a16:creationId xmlns:a16="http://schemas.microsoft.com/office/drawing/2014/main" id="{7C2463C2-5E98-1AC0-359E-DDEF87264116}"/>
                </a:ext>
              </a:extLst>
            </p:cNvPr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21;p13">
              <a:extLst>
                <a:ext uri="{FF2B5EF4-FFF2-40B4-BE49-F238E27FC236}">
                  <a16:creationId xmlns:a16="http://schemas.microsoft.com/office/drawing/2014/main" id="{C36B04EF-6597-6F51-1EE0-70B2B482CE03}"/>
                </a:ext>
              </a:extLst>
            </p:cNvPr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22;p13">
              <a:extLst>
                <a:ext uri="{FF2B5EF4-FFF2-40B4-BE49-F238E27FC236}">
                  <a16:creationId xmlns:a16="http://schemas.microsoft.com/office/drawing/2014/main" id="{8FB844D8-5C7E-C6AE-932B-28A345703948}"/>
                </a:ext>
              </a:extLst>
            </p:cNvPr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23;p13">
              <a:extLst>
                <a:ext uri="{FF2B5EF4-FFF2-40B4-BE49-F238E27FC236}">
                  <a16:creationId xmlns:a16="http://schemas.microsoft.com/office/drawing/2014/main" id="{155723B0-6B43-5111-0FA8-BC4C9BFD9CF6}"/>
                </a:ext>
              </a:extLst>
            </p:cNvPr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24;p13">
              <a:extLst>
                <a:ext uri="{FF2B5EF4-FFF2-40B4-BE49-F238E27FC236}">
                  <a16:creationId xmlns:a16="http://schemas.microsoft.com/office/drawing/2014/main" id="{7F0C001E-EB5D-3020-5D75-CAF4D53C72DA}"/>
                </a:ext>
              </a:extLst>
            </p:cNvPr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25;p13">
              <a:extLst>
                <a:ext uri="{FF2B5EF4-FFF2-40B4-BE49-F238E27FC236}">
                  <a16:creationId xmlns:a16="http://schemas.microsoft.com/office/drawing/2014/main" id="{6F7A313D-C1D6-141A-5174-D08DFCA5DADB}"/>
                </a:ext>
              </a:extLst>
            </p:cNvPr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26;p13">
              <a:extLst>
                <a:ext uri="{FF2B5EF4-FFF2-40B4-BE49-F238E27FC236}">
                  <a16:creationId xmlns:a16="http://schemas.microsoft.com/office/drawing/2014/main" id="{77D7C1E2-13ED-FEC4-1B01-8BA38BE6DFED}"/>
                </a:ext>
              </a:extLst>
            </p:cNvPr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27;p13">
              <a:extLst>
                <a:ext uri="{FF2B5EF4-FFF2-40B4-BE49-F238E27FC236}">
                  <a16:creationId xmlns:a16="http://schemas.microsoft.com/office/drawing/2014/main" id="{F740503A-EF10-C993-4347-0FDC419C24EE}"/>
                </a:ext>
              </a:extLst>
            </p:cNvPr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28;p13">
              <a:extLst>
                <a:ext uri="{FF2B5EF4-FFF2-40B4-BE49-F238E27FC236}">
                  <a16:creationId xmlns:a16="http://schemas.microsoft.com/office/drawing/2014/main" id="{49410A38-1614-9A6F-6FC4-3CA992C201F4}"/>
                </a:ext>
              </a:extLst>
            </p:cNvPr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29;p13">
              <a:extLst>
                <a:ext uri="{FF2B5EF4-FFF2-40B4-BE49-F238E27FC236}">
                  <a16:creationId xmlns:a16="http://schemas.microsoft.com/office/drawing/2014/main" id="{5601E6B9-D226-1476-3C1F-7E57FF4DA56C}"/>
                </a:ext>
              </a:extLst>
            </p:cNvPr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30;p13">
              <a:extLst>
                <a:ext uri="{FF2B5EF4-FFF2-40B4-BE49-F238E27FC236}">
                  <a16:creationId xmlns:a16="http://schemas.microsoft.com/office/drawing/2014/main" id="{588784D1-5EDE-A517-FA6F-4E4E62A457AB}"/>
                </a:ext>
              </a:extLst>
            </p:cNvPr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31;p13">
              <a:extLst>
                <a:ext uri="{FF2B5EF4-FFF2-40B4-BE49-F238E27FC236}">
                  <a16:creationId xmlns:a16="http://schemas.microsoft.com/office/drawing/2014/main" id="{D44689C7-B4CE-74E9-D7A1-230B19C10854}"/>
                </a:ext>
              </a:extLst>
            </p:cNvPr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32;p13">
              <a:extLst>
                <a:ext uri="{FF2B5EF4-FFF2-40B4-BE49-F238E27FC236}">
                  <a16:creationId xmlns:a16="http://schemas.microsoft.com/office/drawing/2014/main" id="{2C4C378F-B339-2177-83AE-9FC16ACFB7D4}"/>
                </a:ext>
              </a:extLst>
            </p:cNvPr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33;p13">
              <a:extLst>
                <a:ext uri="{FF2B5EF4-FFF2-40B4-BE49-F238E27FC236}">
                  <a16:creationId xmlns:a16="http://schemas.microsoft.com/office/drawing/2014/main" id="{6AF1B195-031F-1173-C1F6-E6933337D018}"/>
                </a:ext>
              </a:extLst>
            </p:cNvPr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34;p13">
              <a:extLst>
                <a:ext uri="{FF2B5EF4-FFF2-40B4-BE49-F238E27FC236}">
                  <a16:creationId xmlns:a16="http://schemas.microsoft.com/office/drawing/2014/main" id="{7A096DF0-6A78-E70D-20F4-92577EC9B342}"/>
                </a:ext>
              </a:extLst>
            </p:cNvPr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35;p13">
              <a:extLst>
                <a:ext uri="{FF2B5EF4-FFF2-40B4-BE49-F238E27FC236}">
                  <a16:creationId xmlns:a16="http://schemas.microsoft.com/office/drawing/2014/main" id="{E72F0501-E58C-C146-5079-C3A9BB00B85E}"/>
                </a:ext>
              </a:extLst>
            </p:cNvPr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36;p13">
              <a:extLst>
                <a:ext uri="{FF2B5EF4-FFF2-40B4-BE49-F238E27FC236}">
                  <a16:creationId xmlns:a16="http://schemas.microsoft.com/office/drawing/2014/main" id="{0CAC7961-B16B-37EB-3EBE-C2EE124F385D}"/>
                </a:ext>
              </a:extLst>
            </p:cNvPr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37;p13">
              <a:extLst>
                <a:ext uri="{FF2B5EF4-FFF2-40B4-BE49-F238E27FC236}">
                  <a16:creationId xmlns:a16="http://schemas.microsoft.com/office/drawing/2014/main" id="{7395A54B-021D-B8E5-D261-731C33B7DB9B}"/>
                </a:ext>
              </a:extLst>
            </p:cNvPr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38;p13">
              <a:extLst>
                <a:ext uri="{FF2B5EF4-FFF2-40B4-BE49-F238E27FC236}">
                  <a16:creationId xmlns:a16="http://schemas.microsoft.com/office/drawing/2014/main" id="{396749B3-575B-471C-51F2-23B41A9F6053}"/>
                </a:ext>
              </a:extLst>
            </p:cNvPr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39;p13">
              <a:extLst>
                <a:ext uri="{FF2B5EF4-FFF2-40B4-BE49-F238E27FC236}">
                  <a16:creationId xmlns:a16="http://schemas.microsoft.com/office/drawing/2014/main" id="{16F15171-508E-51A0-B6DE-9750D38170C3}"/>
                </a:ext>
              </a:extLst>
            </p:cNvPr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40;p13">
              <a:extLst>
                <a:ext uri="{FF2B5EF4-FFF2-40B4-BE49-F238E27FC236}">
                  <a16:creationId xmlns:a16="http://schemas.microsoft.com/office/drawing/2014/main" id="{7FB20F4E-BB0F-58F3-03A3-E71D60347860}"/>
                </a:ext>
              </a:extLst>
            </p:cNvPr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41;p13">
              <a:extLst>
                <a:ext uri="{FF2B5EF4-FFF2-40B4-BE49-F238E27FC236}">
                  <a16:creationId xmlns:a16="http://schemas.microsoft.com/office/drawing/2014/main" id="{B076E01D-0A6A-0C6E-A00C-F0A67557F1EC}"/>
                </a:ext>
              </a:extLst>
            </p:cNvPr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42;p13">
              <a:extLst>
                <a:ext uri="{FF2B5EF4-FFF2-40B4-BE49-F238E27FC236}">
                  <a16:creationId xmlns:a16="http://schemas.microsoft.com/office/drawing/2014/main" id="{49F2AF20-38A3-21C7-D096-AA53C0A9E5C9}"/>
                </a:ext>
              </a:extLst>
            </p:cNvPr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43;p13">
              <a:extLst>
                <a:ext uri="{FF2B5EF4-FFF2-40B4-BE49-F238E27FC236}">
                  <a16:creationId xmlns:a16="http://schemas.microsoft.com/office/drawing/2014/main" id="{77D375DE-A05A-4F62-224E-356A384D7799}"/>
                </a:ext>
              </a:extLst>
            </p:cNvPr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44;p13">
              <a:extLst>
                <a:ext uri="{FF2B5EF4-FFF2-40B4-BE49-F238E27FC236}">
                  <a16:creationId xmlns:a16="http://schemas.microsoft.com/office/drawing/2014/main" id="{E00A6452-00FE-9A8D-C495-D508478C8E92}"/>
                </a:ext>
              </a:extLst>
            </p:cNvPr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45;p13">
              <a:extLst>
                <a:ext uri="{FF2B5EF4-FFF2-40B4-BE49-F238E27FC236}">
                  <a16:creationId xmlns:a16="http://schemas.microsoft.com/office/drawing/2014/main" id="{9B48DDBC-2A35-904F-FE2D-D77513531931}"/>
                </a:ext>
              </a:extLst>
            </p:cNvPr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46;p13">
              <a:extLst>
                <a:ext uri="{FF2B5EF4-FFF2-40B4-BE49-F238E27FC236}">
                  <a16:creationId xmlns:a16="http://schemas.microsoft.com/office/drawing/2014/main" id="{0C391A21-CF44-EFC5-6C91-B84E1F095C98}"/>
                </a:ext>
              </a:extLst>
            </p:cNvPr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47;p13">
              <a:extLst>
                <a:ext uri="{FF2B5EF4-FFF2-40B4-BE49-F238E27FC236}">
                  <a16:creationId xmlns:a16="http://schemas.microsoft.com/office/drawing/2014/main" id="{54B50F33-8416-EDD0-1634-FA211845C485}"/>
                </a:ext>
              </a:extLst>
            </p:cNvPr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48;p13">
              <a:extLst>
                <a:ext uri="{FF2B5EF4-FFF2-40B4-BE49-F238E27FC236}">
                  <a16:creationId xmlns:a16="http://schemas.microsoft.com/office/drawing/2014/main" id="{4EA9209F-70A1-9DC2-BF5D-539DFE86213B}"/>
                </a:ext>
              </a:extLst>
            </p:cNvPr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49;p13">
              <a:extLst>
                <a:ext uri="{FF2B5EF4-FFF2-40B4-BE49-F238E27FC236}">
                  <a16:creationId xmlns:a16="http://schemas.microsoft.com/office/drawing/2014/main" id="{C2749FB6-BB0E-B469-33B5-B72BF5EF10C5}"/>
                </a:ext>
              </a:extLst>
            </p:cNvPr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50;p13">
              <a:extLst>
                <a:ext uri="{FF2B5EF4-FFF2-40B4-BE49-F238E27FC236}">
                  <a16:creationId xmlns:a16="http://schemas.microsoft.com/office/drawing/2014/main" id="{2E128563-5336-A7C1-6728-6E70693E5488}"/>
                </a:ext>
              </a:extLst>
            </p:cNvPr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51;p13">
              <a:extLst>
                <a:ext uri="{FF2B5EF4-FFF2-40B4-BE49-F238E27FC236}">
                  <a16:creationId xmlns:a16="http://schemas.microsoft.com/office/drawing/2014/main" id="{D28AB468-DFCC-0E75-43CD-C138C489FAD9}"/>
                </a:ext>
              </a:extLst>
            </p:cNvPr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52;p13">
              <a:extLst>
                <a:ext uri="{FF2B5EF4-FFF2-40B4-BE49-F238E27FC236}">
                  <a16:creationId xmlns:a16="http://schemas.microsoft.com/office/drawing/2014/main" id="{23417C67-ED6B-879E-E010-505E6E4D2FBF}"/>
                </a:ext>
              </a:extLst>
            </p:cNvPr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53;p13">
              <a:extLst>
                <a:ext uri="{FF2B5EF4-FFF2-40B4-BE49-F238E27FC236}">
                  <a16:creationId xmlns:a16="http://schemas.microsoft.com/office/drawing/2014/main" id="{53E9CDD4-457A-BD3C-4A40-0EDB888AEDC6}"/>
                </a:ext>
              </a:extLst>
            </p:cNvPr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54;p13">
              <a:extLst>
                <a:ext uri="{FF2B5EF4-FFF2-40B4-BE49-F238E27FC236}">
                  <a16:creationId xmlns:a16="http://schemas.microsoft.com/office/drawing/2014/main" id="{4D9D57ED-428F-A07A-8B82-D1E6F1884915}"/>
                </a:ext>
              </a:extLst>
            </p:cNvPr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55;p13">
              <a:extLst>
                <a:ext uri="{FF2B5EF4-FFF2-40B4-BE49-F238E27FC236}">
                  <a16:creationId xmlns:a16="http://schemas.microsoft.com/office/drawing/2014/main" id="{BCD7C604-F5F5-09DC-0EF9-FBF1D0E62CBB}"/>
                </a:ext>
              </a:extLst>
            </p:cNvPr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56;p13">
              <a:extLst>
                <a:ext uri="{FF2B5EF4-FFF2-40B4-BE49-F238E27FC236}">
                  <a16:creationId xmlns:a16="http://schemas.microsoft.com/office/drawing/2014/main" id="{B3501433-5E97-D3D2-A183-6944040E036A}"/>
                </a:ext>
              </a:extLst>
            </p:cNvPr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57;p13">
              <a:extLst>
                <a:ext uri="{FF2B5EF4-FFF2-40B4-BE49-F238E27FC236}">
                  <a16:creationId xmlns:a16="http://schemas.microsoft.com/office/drawing/2014/main" id="{107BBEF6-83E1-82D1-2830-5BD50C6C89C3}"/>
                </a:ext>
              </a:extLst>
            </p:cNvPr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58;p13">
              <a:extLst>
                <a:ext uri="{FF2B5EF4-FFF2-40B4-BE49-F238E27FC236}">
                  <a16:creationId xmlns:a16="http://schemas.microsoft.com/office/drawing/2014/main" id="{6701B7D8-7A22-CC8C-CE01-881C2C9DDA5C}"/>
                </a:ext>
              </a:extLst>
            </p:cNvPr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59;p13">
              <a:extLst>
                <a:ext uri="{FF2B5EF4-FFF2-40B4-BE49-F238E27FC236}">
                  <a16:creationId xmlns:a16="http://schemas.microsoft.com/office/drawing/2014/main" id="{A7DB9CC6-64A8-EB18-2E8F-0F41C0FE083C}"/>
                </a:ext>
              </a:extLst>
            </p:cNvPr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60;p13">
              <a:extLst>
                <a:ext uri="{FF2B5EF4-FFF2-40B4-BE49-F238E27FC236}">
                  <a16:creationId xmlns:a16="http://schemas.microsoft.com/office/drawing/2014/main" id="{66CDA6F8-7608-B2F3-A743-AD9BC56762B9}"/>
                </a:ext>
              </a:extLst>
            </p:cNvPr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61;p13">
              <a:extLst>
                <a:ext uri="{FF2B5EF4-FFF2-40B4-BE49-F238E27FC236}">
                  <a16:creationId xmlns:a16="http://schemas.microsoft.com/office/drawing/2014/main" id="{8BBA3BCD-8749-B64F-721D-C6890DA393A5}"/>
                </a:ext>
              </a:extLst>
            </p:cNvPr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62;p13">
              <a:extLst>
                <a:ext uri="{FF2B5EF4-FFF2-40B4-BE49-F238E27FC236}">
                  <a16:creationId xmlns:a16="http://schemas.microsoft.com/office/drawing/2014/main" id="{056B96F4-65C6-EC3C-EE9F-711E6BAD0542}"/>
                </a:ext>
              </a:extLst>
            </p:cNvPr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63;p13">
              <a:extLst>
                <a:ext uri="{FF2B5EF4-FFF2-40B4-BE49-F238E27FC236}">
                  <a16:creationId xmlns:a16="http://schemas.microsoft.com/office/drawing/2014/main" id="{034D40E2-924F-3EC2-EF96-49CCCE0E0D22}"/>
                </a:ext>
              </a:extLst>
            </p:cNvPr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73"/>
          <p:cNvSpPr txBox="1">
            <a:spLocks noGrp="1"/>
          </p:cNvSpPr>
          <p:nvPr>
            <p:ph type="title"/>
          </p:nvPr>
        </p:nvSpPr>
        <p:spPr>
          <a:xfrm>
            <a:off x="951000" y="312056"/>
            <a:ext cx="10290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b="1" dirty="0"/>
              <a:t>Results</a:t>
            </a:r>
          </a:p>
        </p:txBody>
      </p:sp>
      <p:sp>
        <p:nvSpPr>
          <p:cNvPr id="3" name="Google Shape;352;p49">
            <a:extLst>
              <a:ext uri="{FF2B5EF4-FFF2-40B4-BE49-F238E27FC236}">
                <a16:creationId xmlns:a16="http://schemas.microsoft.com/office/drawing/2014/main" id="{4B68768D-C640-40C6-DB06-55EB3B35B1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88571" y="1248229"/>
            <a:ext cx="9869715" cy="529771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000" dirty="0"/>
              <a:t>Models in all experiments achieved an average accuracy of 72.2%, average precision of 76.2%, average recall of 68%, average F1 score of 70.6%, and average AUC of 80.5%. </a:t>
            </a:r>
          </a:p>
          <a:p>
            <a:pPr marL="139700" indent="0">
              <a:buNone/>
            </a:pPr>
            <a:endParaRPr lang="en-US" sz="2000" dirty="0"/>
          </a:p>
          <a:p>
            <a:r>
              <a:rPr lang="en-US" sz="2000" dirty="0"/>
              <a:t>AI models exhibited superior performance in predicting a binary treatment response compared to predicting multi-class treatment responses in terms of accuracy (76.8% vs.67.6%), precision (87.3% vs. 65.1%), recall (68.3% vs. 67.6%), F1 score (76.1% vs. 65%), and AUC (84.3% vs. 76.8%).</a:t>
            </a:r>
          </a:p>
          <a:p>
            <a:endParaRPr lang="en-US" sz="2000" dirty="0"/>
          </a:p>
          <a:p>
            <a:r>
              <a:rPr lang="en-US" sz="2000" dirty="0"/>
              <a:t> Multi-layer Perceptron achieved the highest accuracy (81.8%), recall (75%), and F1 score (81.7%) in this study when it was used for predicting binary treatment response using all features, excluding those weakly correlated with the treatment response. </a:t>
            </a:r>
          </a:p>
          <a:p>
            <a:endParaRPr lang="en-US" sz="2000" dirty="0"/>
          </a:p>
          <a:p>
            <a:r>
              <a:rPr lang="en-US" sz="2000" dirty="0"/>
              <a:t>Naive Bayes attained the highest precision (95.1%) and AUC (88.7%) in this study when it was used for predicting binary treatment response using all features.</a:t>
            </a: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2EB19-9546-E062-1F58-4BD8D609E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Practical and research implications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82863A-DB4D-2501-A95D-FBED1FD25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967" y="1568900"/>
            <a:ext cx="10290000" cy="4831900"/>
          </a:xfrm>
        </p:spPr>
        <p:txBody>
          <a:bodyPr/>
          <a:lstStyle/>
          <a:p>
            <a:r>
              <a:rPr lang="en-US" sz="2000" dirty="0"/>
              <a:t>Healthcare providers should not solely rely on our models.</a:t>
            </a:r>
          </a:p>
          <a:p>
            <a:endParaRPr lang="en-US" sz="2000" dirty="0"/>
          </a:p>
          <a:p>
            <a:r>
              <a:rPr lang="en-US" sz="2000" dirty="0"/>
              <a:t>Future research should enhance predictive capabilities by including additional features, exploring alternative models, and utilizing larger and balanced datasets.</a:t>
            </a:r>
          </a:p>
          <a:p>
            <a:endParaRPr lang="en-US" sz="2000" dirty="0"/>
          </a:p>
          <a:p>
            <a:r>
              <a:rPr lang="en-US" sz="2000" dirty="0"/>
              <a:t>Validation techniques like k-fold and leave-one-out cross-validation are crucial, especially with small datasets. </a:t>
            </a:r>
          </a:p>
          <a:p>
            <a:endParaRPr lang="en-US" sz="2000" dirty="0"/>
          </a:p>
          <a:p>
            <a:r>
              <a:rPr lang="en-US" sz="2000" dirty="0"/>
              <a:t>Researchers should assess the performance of AI models in predicting responses to various types of thyroid cancer treatments.</a:t>
            </a:r>
          </a:p>
          <a:p>
            <a:endParaRPr lang="en-US" sz="2000" dirty="0"/>
          </a:p>
          <a:p>
            <a:r>
              <a:rPr lang="en-US" sz="2000" dirty="0"/>
              <a:t>Prioritizing the prediction of multi-class treatment responses is also essential</a:t>
            </a:r>
          </a:p>
        </p:txBody>
      </p:sp>
    </p:spTree>
    <p:extLst>
      <p:ext uri="{BB962C8B-B14F-4D97-AF65-F5344CB8AC3E}">
        <p14:creationId xmlns:p14="http://schemas.microsoft.com/office/powerpoint/2010/main" val="4265128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B4EBF-F0B5-EB0D-66E8-A87AE1ADB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Limitations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50B18D-6174-92B2-5B0D-DFB8C98F824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7917" y="1922161"/>
            <a:ext cx="1005840" cy="10058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4C54B5-51CA-18F6-EF56-E6F8E48F6EF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305380" y="1922161"/>
            <a:ext cx="1005840" cy="1005840"/>
          </a:xfrm>
          <a:prstGeom prst="rect">
            <a:avLst/>
          </a:prstGeom>
        </p:spPr>
      </p:pic>
      <p:pic>
        <p:nvPicPr>
          <p:cNvPr id="1026" name="Picture 2" descr="Split Icons &amp; Symbols">
            <a:extLst>
              <a:ext uri="{FF2B5EF4-FFF2-40B4-BE49-F238E27FC236}">
                <a16:creationId xmlns:a16="http://schemas.microsoft.com/office/drawing/2014/main" id="{91791982-CDD7-6F16-F851-1D8896CA8794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8224" y="1922161"/>
            <a:ext cx="1005840" cy="100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eep learning Becris Lineal color icon">
            <a:extLst>
              <a:ext uri="{FF2B5EF4-FFF2-40B4-BE49-F238E27FC236}">
                <a16:creationId xmlns:a16="http://schemas.microsoft.com/office/drawing/2014/main" id="{2B99742F-860A-0821-4AE2-2368E943C5E3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686" y="4651290"/>
            <a:ext cx="1005840" cy="100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nsight Icon Images – Browse 27,345 Stock Photos, Vectors, and Video |  Adobe Stock">
            <a:extLst>
              <a:ext uri="{FF2B5EF4-FFF2-40B4-BE49-F238E27FC236}">
                <a16:creationId xmlns:a16="http://schemas.microsoft.com/office/drawing/2014/main" id="{31948D8E-597E-E78F-7394-A7A0630EC4CE}"/>
              </a:ext>
            </a:extLst>
          </p:cNvPr>
          <p:cNvPicPr>
            <a:picLocks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90" t="14113" r="8438" b="7609"/>
          <a:stretch/>
        </p:blipFill>
        <p:spPr bwMode="auto">
          <a:xfrm>
            <a:off x="6901402" y="4651290"/>
            <a:ext cx="1005840" cy="100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3C1B95-A287-579C-B8CB-73A909B55596}"/>
              </a:ext>
            </a:extLst>
          </p:cNvPr>
          <p:cNvSpPr txBox="1"/>
          <p:nvPr/>
        </p:nvSpPr>
        <p:spPr>
          <a:xfrm>
            <a:off x="937987" y="2990274"/>
            <a:ext cx="218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Limited </a:t>
            </a:r>
            <a:r>
              <a:rPr lang="en-US" sz="1800" dirty="0"/>
              <a:t>generalizability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05D78B-1930-178F-5BA9-25705E83BF16}"/>
              </a:ext>
            </a:extLst>
          </p:cNvPr>
          <p:cNvSpPr txBox="1"/>
          <p:nvPr/>
        </p:nvSpPr>
        <p:spPr>
          <a:xfrm>
            <a:off x="4715450" y="3097637"/>
            <a:ext cx="2185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overfitting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239F31-14B9-8891-1F85-710C20A87E64}"/>
              </a:ext>
            </a:extLst>
          </p:cNvPr>
          <p:cNvSpPr txBox="1"/>
          <p:nvPr/>
        </p:nvSpPr>
        <p:spPr>
          <a:xfrm>
            <a:off x="6311220" y="5822048"/>
            <a:ext cx="3069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insights for </a:t>
            </a:r>
            <a:r>
              <a:rPr lang="en-US" sz="1800" dirty="0"/>
              <a:t>predicting the response of specific treatments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BB314A-3ABD-3DEA-75AD-2E416817A8C9}"/>
              </a:ext>
            </a:extLst>
          </p:cNvPr>
          <p:cNvSpPr txBox="1"/>
          <p:nvPr/>
        </p:nvSpPr>
        <p:spPr>
          <a:xfrm>
            <a:off x="2690267" y="5822048"/>
            <a:ext cx="218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advanced DL models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BBF07E-1E5E-1332-9467-4D9F4032406E}"/>
              </a:ext>
            </a:extLst>
          </p:cNvPr>
          <p:cNvSpPr txBox="1"/>
          <p:nvPr/>
        </p:nvSpPr>
        <p:spPr>
          <a:xfrm>
            <a:off x="8094062" y="3123863"/>
            <a:ext cx="2754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 validation methods</a:t>
            </a:r>
          </a:p>
        </p:txBody>
      </p:sp>
    </p:spTree>
    <p:extLst>
      <p:ext uri="{BB962C8B-B14F-4D97-AF65-F5344CB8AC3E}">
        <p14:creationId xmlns:p14="http://schemas.microsoft.com/office/powerpoint/2010/main" val="24839321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150;p58">
            <a:extLst>
              <a:ext uri="{FF2B5EF4-FFF2-40B4-BE49-F238E27FC236}">
                <a16:creationId xmlns:a16="http://schemas.microsoft.com/office/drawing/2014/main" id="{8134013E-AEFE-F900-625C-0991C26F1171}"/>
              </a:ext>
            </a:extLst>
          </p:cNvPr>
          <p:cNvSpPr txBox="1">
            <a:spLocks/>
          </p:cNvSpPr>
          <p:nvPr/>
        </p:nvSpPr>
        <p:spPr>
          <a:xfrm flipH="1">
            <a:off x="5515801" y="2132021"/>
            <a:ext cx="2878800" cy="10188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>
              <a:spcBef>
                <a:spcPts val="0"/>
              </a:spcBef>
            </a:pPr>
            <a:r>
              <a:rPr lang="en-US" sz="4000" dirty="0">
                <a:solidFill>
                  <a:schemeClr val="tx1"/>
                </a:solidFill>
              </a:rPr>
              <a:t>THANKS</a:t>
            </a:r>
            <a:r>
              <a:rPr lang="en-US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5" name="Google Shape;2151;p58">
            <a:extLst>
              <a:ext uri="{FF2B5EF4-FFF2-40B4-BE49-F238E27FC236}">
                <a16:creationId xmlns:a16="http://schemas.microsoft.com/office/drawing/2014/main" id="{198DC7C1-33F5-3924-0465-261AE4BFAF88}"/>
              </a:ext>
            </a:extLst>
          </p:cNvPr>
          <p:cNvSpPr txBox="1">
            <a:spLocks/>
          </p:cNvSpPr>
          <p:nvPr/>
        </p:nvSpPr>
        <p:spPr>
          <a:xfrm flipH="1">
            <a:off x="5844949" y="3496153"/>
            <a:ext cx="5002664" cy="120697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chemeClr val="tx1"/>
                </a:solidFill>
              </a:rPr>
              <a:t>Does anyone have any questions?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chemeClr val="tx1"/>
                </a:solidFill>
              </a:rPr>
              <a:t>aaa4027@qatar-med.cornell.edu 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buFont typeface="Wingdings 3" charset="2"/>
              <a:buNone/>
            </a:pP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6" name="Google Shape;590;p28">
            <a:extLst>
              <a:ext uri="{FF2B5EF4-FFF2-40B4-BE49-F238E27FC236}">
                <a16:creationId xmlns:a16="http://schemas.microsoft.com/office/drawing/2014/main" id="{0E3358DB-9F51-85E3-4309-6981A79B3DD8}"/>
              </a:ext>
            </a:extLst>
          </p:cNvPr>
          <p:cNvGrpSpPr/>
          <p:nvPr/>
        </p:nvGrpSpPr>
        <p:grpSpPr>
          <a:xfrm>
            <a:off x="2886960" y="2075264"/>
            <a:ext cx="1824974" cy="2224084"/>
            <a:chOff x="3203927" y="1492500"/>
            <a:chExt cx="1993200" cy="2429100"/>
          </a:xfrm>
        </p:grpSpPr>
        <p:sp>
          <p:nvSpPr>
            <p:cNvPr id="7" name="Google Shape;591;p28">
              <a:extLst>
                <a:ext uri="{FF2B5EF4-FFF2-40B4-BE49-F238E27FC236}">
                  <a16:creationId xmlns:a16="http://schemas.microsoft.com/office/drawing/2014/main" id="{01E8AF64-6AE4-7064-5E4D-7A6BA3B0A87C}"/>
                </a:ext>
              </a:extLst>
            </p:cNvPr>
            <p:cNvSpPr/>
            <p:nvPr/>
          </p:nvSpPr>
          <p:spPr>
            <a:xfrm>
              <a:off x="3257175" y="1499250"/>
              <a:ext cx="1886700" cy="2415600"/>
            </a:xfrm>
            <a:prstGeom prst="rect">
              <a:avLst/>
            </a:prstGeom>
            <a:solidFill>
              <a:srgbClr val="FFA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92;p28">
              <a:extLst>
                <a:ext uri="{FF2B5EF4-FFF2-40B4-BE49-F238E27FC236}">
                  <a16:creationId xmlns:a16="http://schemas.microsoft.com/office/drawing/2014/main" id="{AC0C09F5-2AD7-3E57-1AA5-86015BF8FA30}"/>
                </a:ext>
              </a:extLst>
            </p:cNvPr>
            <p:cNvSpPr/>
            <p:nvPr/>
          </p:nvSpPr>
          <p:spPr>
            <a:xfrm>
              <a:off x="4129125" y="1492500"/>
              <a:ext cx="142800" cy="2429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93;p28">
              <a:extLst>
                <a:ext uri="{FF2B5EF4-FFF2-40B4-BE49-F238E27FC236}">
                  <a16:creationId xmlns:a16="http://schemas.microsoft.com/office/drawing/2014/main" id="{3684988A-6922-740A-22CB-742B1C0C458B}"/>
                </a:ext>
              </a:extLst>
            </p:cNvPr>
            <p:cNvSpPr/>
            <p:nvPr/>
          </p:nvSpPr>
          <p:spPr>
            <a:xfrm rot="5400000">
              <a:off x="4129127" y="1328800"/>
              <a:ext cx="142800" cy="1993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94;p28">
              <a:extLst>
                <a:ext uri="{FF2B5EF4-FFF2-40B4-BE49-F238E27FC236}">
                  <a16:creationId xmlns:a16="http://schemas.microsoft.com/office/drawing/2014/main" id="{A3C12534-9BD0-DD3C-57C7-0EB61A284E88}"/>
                </a:ext>
              </a:extLst>
            </p:cNvPr>
            <p:cNvSpPr/>
            <p:nvPr/>
          </p:nvSpPr>
          <p:spPr>
            <a:xfrm rot="5400000">
              <a:off x="4129127" y="2083550"/>
              <a:ext cx="142800" cy="1993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599;p28">
            <a:extLst>
              <a:ext uri="{FF2B5EF4-FFF2-40B4-BE49-F238E27FC236}">
                <a16:creationId xmlns:a16="http://schemas.microsoft.com/office/drawing/2014/main" id="{71DA2FA2-1A3F-E83D-4307-6F6149D633FF}"/>
              </a:ext>
            </a:extLst>
          </p:cNvPr>
          <p:cNvGrpSpPr/>
          <p:nvPr/>
        </p:nvGrpSpPr>
        <p:grpSpPr>
          <a:xfrm>
            <a:off x="2831533" y="3163068"/>
            <a:ext cx="2092411" cy="1540055"/>
            <a:chOff x="250900" y="238125"/>
            <a:chExt cx="7114625" cy="5236500"/>
          </a:xfrm>
        </p:grpSpPr>
        <p:sp>
          <p:nvSpPr>
            <p:cNvPr id="14" name="Google Shape;600;p28">
              <a:extLst>
                <a:ext uri="{FF2B5EF4-FFF2-40B4-BE49-F238E27FC236}">
                  <a16:creationId xmlns:a16="http://schemas.microsoft.com/office/drawing/2014/main" id="{7FB157E2-F01B-937E-0D7A-7E621049EA58}"/>
                </a:ext>
              </a:extLst>
            </p:cNvPr>
            <p:cNvSpPr/>
            <p:nvPr/>
          </p:nvSpPr>
          <p:spPr>
            <a:xfrm>
              <a:off x="250900" y="3345000"/>
              <a:ext cx="7114625" cy="610625"/>
            </a:xfrm>
            <a:custGeom>
              <a:avLst/>
              <a:gdLst/>
              <a:ahLst/>
              <a:cxnLst/>
              <a:rect l="l" t="t" r="r" b="b"/>
              <a:pathLst>
                <a:path w="284585" h="24425" extrusionOk="0">
                  <a:moveTo>
                    <a:pt x="0" y="1"/>
                  </a:moveTo>
                  <a:lnTo>
                    <a:pt x="0" y="24425"/>
                  </a:lnTo>
                  <a:lnTo>
                    <a:pt x="284585" y="24425"/>
                  </a:lnTo>
                  <a:lnTo>
                    <a:pt x="284585" y="1"/>
                  </a:lnTo>
                  <a:close/>
                </a:path>
              </a:pathLst>
            </a:custGeom>
            <a:solidFill>
              <a:srgbClr val="6D39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01;p28">
              <a:extLst>
                <a:ext uri="{FF2B5EF4-FFF2-40B4-BE49-F238E27FC236}">
                  <a16:creationId xmlns:a16="http://schemas.microsoft.com/office/drawing/2014/main" id="{01146CFC-4067-A470-D99D-5B3216F0FA73}"/>
                </a:ext>
              </a:extLst>
            </p:cNvPr>
            <p:cNvSpPr/>
            <p:nvPr/>
          </p:nvSpPr>
          <p:spPr>
            <a:xfrm>
              <a:off x="877775" y="3955600"/>
              <a:ext cx="170050" cy="1519025"/>
            </a:xfrm>
            <a:custGeom>
              <a:avLst/>
              <a:gdLst/>
              <a:ahLst/>
              <a:cxnLst/>
              <a:rect l="l" t="t" r="r" b="b"/>
              <a:pathLst>
                <a:path w="6802" h="60761" extrusionOk="0">
                  <a:moveTo>
                    <a:pt x="0" y="1"/>
                  </a:moveTo>
                  <a:lnTo>
                    <a:pt x="0" y="60760"/>
                  </a:lnTo>
                  <a:lnTo>
                    <a:pt x="6802" y="60760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CC9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02;p28">
              <a:extLst>
                <a:ext uri="{FF2B5EF4-FFF2-40B4-BE49-F238E27FC236}">
                  <a16:creationId xmlns:a16="http://schemas.microsoft.com/office/drawing/2014/main" id="{F21B268A-6158-A87E-5EA4-0CC2986458D9}"/>
                </a:ext>
              </a:extLst>
            </p:cNvPr>
            <p:cNvSpPr/>
            <p:nvPr/>
          </p:nvSpPr>
          <p:spPr>
            <a:xfrm>
              <a:off x="6472375" y="3955600"/>
              <a:ext cx="170075" cy="1519025"/>
            </a:xfrm>
            <a:custGeom>
              <a:avLst/>
              <a:gdLst/>
              <a:ahLst/>
              <a:cxnLst/>
              <a:rect l="l" t="t" r="r" b="b"/>
              <a:pathLst>
                <a:path w="6803" h="60761" extrusionOk="0">
                  <a:moveTo>
                    <a:pt x="1" y="1"/>
                  </a:moveTo>
                  <a:lnTo>
                    <a:pt x="1" y="60760"/>
                  </a:lnTo>
                  <a:lnTo>
                    <a:pt x="6802" y="60760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CC9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03;p28">
              <a:extLst>
                <a:ext uri="{FF2B5EF4-FFF2-40B4-BE49-F238E27FC236}">
                  <a16:creationId xmlns:a16="http://schemas.microsoft.com/office/drawing/2014/main" id="{14998917-BA21-C465-FF82-B1F01FBD2471}"/>
                </a:ext>
              </a:extLst>
            </p:cNvPr>
            <p:cNvSpPr/>
            <p:nvPr/>
          </p:nvSpPr>
          <p:spPr>
            <a:xfrm>
              <a:off x="1109875" y="238125"/>
              <a:ext cx="831925" cy="3113625"/>
            </a:xfrm>
            <a:custGeom>
              <a:avLst/>
              <a:gdLst/>
              <a:ahLst/>
              <a:cxnLst/>
              <a:rect l="l" t="t" r="r" b="b"/>
              <a:pathLst>
                <a:path w="33277" h="124545" extrusionOk="0">
                  <a:moveTo>
                    <a:pt x="1" y="0"/>
                  </a:moveTo>
                  <a:lnTo>
                    <a:pt x="1" y="124545"/>
                  </a:lnTo>
                  <a:lnTo>
                    <a:pt x="33276" y="124545"/>
                  </a:lnTo>
                  <a:lnTo>
                    <a:pt x="332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04;p28">
              <a:extLst>
                <a:ext uri="{FF2B5EF4-FFF2-40B4-BE49-F238E27FC236}">
                  <a16:creationId xmlns:a16="http://schemas.microsoft.com/office/drawing/2014/main" id="{A873206F-6E62-05FE-9647-70036D44E355}"/>
                </a:ext>
              </a:extLst>
            </p:cNvPr>
            <p:cNvSpPr/>
            <p:nvPr/>
          </p:nvSpPr>
          <p:spPr>
            <a:xfrm>
              <a:off x="1094250" y="1013225"/>
              <a:ext cx="821650" cy="39200"/>
            </a:xfrm>
            <a:custGeom>
              <a:avLst/>
              <a:gdLst/>
              <a:ahLst/>
              <a:cxnLst/>
              <a:rect l="l" t="t" r="r" b="b"/>
              <a:pathLst>
                <a:path w="32866" h="1568" extrusionOk="0">
                  <a:moveTo>
                    <a:pt x="16435" y="1"/>
                  </a:moveTo>
                  <a:cubicBezTo>
                    <a:pt x="7358" y="1"/>
                    <a:pt x="0" y="351"/>
                    <a:pt x="0" y="784"/>
                  </a:cubicBezTo>
                  <a:cubicBezTo>
                    <a:pt x="0" y="1217"/>
                    <a:pt x="7361" y="1568"/>
                    <a:pt x="16435" y="1568"/>
                  </a:cubicBezTo>
                  <a:cubicBezTo>
                    <a:pt x="25509" y="1568"/>
                    <a:pt x="32866" y="1217"/>
                    <a:pt x="32866" y="784"/>
                  </a:cubicBezTo>
                  <a:cubicBezTo>
                    <a:pt x="32866" y="352"/>
                    <a:pt x="25510" y="1"/>
                    <a:pt x="16435" y="1"/>
                  </a:cubicBezTo>
                  <a:close/>
                </a:path>
              </a:pathLst>
            </a:custGeom>
            <a:solidFill>
              <a:srgbClr val="FD8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05;p28">
              <a:extLst>
                <a:ext uri="{FF2B5EF4-FFF2-40B4-BE49-F238E27FC236}">
                  <a16:creationId xmlns:a16="http://schemas.microsoft.com/office/drawing/2014/main" id="{CD602074-A737-ED67-4C87-EBF40A30823A}"/>
                </a:ext>
              </a:extLst>
            </p:cNvPr>
            <p:cNvSpPr/>
            <p:nvPr/>
          </p:nvSpPr>
          <p:spPr>
            <a:xfrm>
              <a:off x="1112950" y="1274625"/>
              <a:ext cx="840300" cy="39200"/>
            </a:xfrm>
            <a:custGeom>
              <a:avLst/>
              <a:gdLst/>
              <a:ahLst/>
              <a:cxnLst/>
              <a:rect l="l" t="t" r="r" b="b"/>
              <a:pathLst>
                <a:path w="33612" h="1568" extrusionOk="0">
                  <a:moveTo>
                    <a:pt x="16807" y="1"/>
                  </a:moveTo>
                  <a:cubicBezTo>
                    <a:pt x="7524" y="1"/>
                    <a:pt x="0" y="352"/>
                    <a:pt x="0" y="785"/>
                  </a:cubicBezTo>
                  <a:cubicBezTo>
                    <a:pt x="0" y="1217"/>
                    <a:pt x="7524" y="1568"/>
                    <a:pt x="16807" y="1568"/>
                  </a:cubicBezTo>
                  <a:cubicBezTo>
                    <a:pt x="26087" y="1568"/>
                    <a:pt x="33612" y="1217"/>
                    <a:pt x="33612" y="785"/>
                  </a:cubicBezTo>
                  <a:cubicBezTo>
                    <a:pt x="33612" y="352"/>
                    <a:pt x="26087" y="1"/>
                    <a:pt x="16807" y="1"/>
                  </a:cubicBezTo>
                  <a:close/>
                </a:path>
              </a:pathLst>
            </a:custGeom>
            <a:solidFill>
              <a:srgbClr val="FD8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06;p28">
              <a:extLst>
                <a:ext uri="{FF2B5EF4-FFF2-40B4-BE49-F238E27FC236}">
                  <a16:creationId xmlns:a16="http://schemas.microsoft.com/office/drawing/2014/main" id="{AF18FD31-A545-EAAC-EF48-70157CB89A99}"/>
                </a:ext>
              </a:extLst>
            </p:cNvPr>
            <p:cNvSpPr/>
            <p:nvPr/>
          </p:nvSpPr>
          <p:spPr>
            <a:xfrm>
              <a:off x="1112950" y="2889825"/>
              <a:ext cx="821650" cy="39150"/>
            </a:xfrm>
            <a:custGeom>
              <a:avLst/>
              <a:gdLst/>
              <a:ahLst/>
              <a:cxnLst/>
              <a:rect l="l" t="t" r="r" b="b"/>
              <a:pathLst>
                <a:path w="32866" h="1566" extrusionOk="0">
                  <a:moveTo>
                    <a:pt x="16433" y="1"/>
                  </a:moveTo>
                  <a:cubicBezTo>
                    <a:pt x="7357" y="1"/>
                    <a:pt x="0" y="350"/>
                    <a:pt x="0" y="783"/>
                  </a:cubicBezTo>
                  <a:cubicBezTo>
                    <a:pt x="0" y="1216"/>
                    <a:pt x="7359" y="1566"/>
                    <a:pt x="16433" y="1566"/>
                  </a:cubicBezTo>
                  <a:cubicBezTo>
                    <a:pt x="25508" y="1566"/>
                    <a:pt x="32866" y="1216"/>
                    <a:pt x="32866" y="783"/>
                  </a:cubicBezTo>
                  <a:cubicBezTo>
                    <a:pt x="32866" y="350"/>
                    <a:pt x="25510" y="1"/>
                    <a:pt x="16433" y="1"/>
                  </a:cubicBezTo>
                  <a:close/>
                </a:path>
              </a:pathLst>
            </a:custGeom>
            <a:solidFill>
              <a:srgbClr val="FD8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07;p28">
              <a:extLst>
                <a:ext uri="{FF2B5EF4-FFF2-40B4-BE49-F238E27FC236}">
                  <a16:creationId xmlns:a16="http://schemas.microsoft.com/office/drawing/2014/main" id="{6D74EE75-14AA-2151-2CEC-9271444E64C8}"/>
                </a:ext>
              </a:extLst>
            </p:cNvPr>
            <p:cNvSpPr/>
            <p:nvPr/>
          </p:nvSpPr>
          <p:spPr>
            <a:xfrm>
              <a:off x="1094250" y="2628425"/>
              <a:ext cx="830975" cy="39200"/>
            </a:xfrm>
            <a:custGeom>
              <a:avLst/>
              <a:gdLst/>
              <a:ahLst/>
              <a:cxnLst/>
              <a:rect l="l" t="t" r="r" b="b"/>
              <a:pathLst>
                <a:path w="33239" h="1568" extrusionOk="0">
                  <a:moveTo>
                    <a:pt x="16621" y="0"/>
                  </a:moveTo>
                  <a:cubicBezTo>
                    <a:pt x="7441" y="0"/>
                    <a:pt x="0" y="352"/>
                    <a:pt x="0" y="785"/>
                  </a:cubicBezTo>
                  <a:cubicBezTo>
                    <a:pt x="0" y="1216"/>
                    <a:pt x="7441" y="1567"/>
                    <a:pt x="16621" y="1567"/>
                  </a:cubicBezTo>
                  <a:cubicBezTo>
                    <a:pt x="25798" y="1567"/>
                    <a:pt x="33238" y="1216"/>
                    <a:pt x="33238" y="785"/>
                  </a:cubicBezTo>
                  <a:cubicBezTo>
                    <a:pt x="33238" y="352"/>
                    <a:pt x="25798" y="0"/>
                    <a:pt x="16621" y="0"/>
                  </a:cubicBezTo>
                  <a:close/>
                </a:path>
              </a:pathLst>
            </a:custGeom>
            <a:solidFill>
              <a:srgbClr val="FD8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08;p28">
              <a:extLst>
                <a:ext uri="{FF2B5EF4-FFF2-40B4-BE49-F238E27FC236}">
                  <a16:creationId xmlns:a16="http://schemas.microsoft.com/office/drawing/2014/main" id="{7E4E8D7F-41DD-9445-4B83-5204A450DFFB}"/>
                </a:ext>
              </a:extLst>
            </p:cNvPr>
            <p:cNvSpPr/>
            <p:nvPr/>
          </p:nvSpPr>
          <p:spPr>
            <a:xfrm>
              <a:off x="1927850" y="787750"/>
              <a:ext cx="1115450" cy="2564000"/>
            </a:xfrm>
            <a:custGeom>
              <a:avLst/>
              <a:gdLst/>
              <a:ahLst/>
              <a:cxnLst/>
              <a:rect l="l" t="t" r="r" b="b"/>
              <a:pathLst>
                <a:path w="44618" h="102560" extrusionOk="0">
                  <a:moveTo>
                    <a:pt x="0" y="0"/>
                  </a:moveTo>
                  <a:lnTo>
                    <a:pt x="0" y="102560"/>
                  </a:lnTo>
                  <a:lnTo>
                    <a:pt x="44617" y="102560"/>
                  </a:lnTo>
                  <a:lnTo>
                    <a:pt x="44617" y="0"/>
                  </a:lnTo>
                  <a:close/>
                </a:path>
              </a:pathLst>
            </a:custGeom>
            <a:solidFill>
              <a:srgbClr val="477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09;p28">
              <a:extLst>
                <a:ext uri="{FF2B5EF4-FFF2-40B4-BE49-F238E27FC236}">
                  <a16:creationId xmlns:a16="http://schemas.microsoft.com/office/drawing/2014/main" id="{B84C409A-89F3-0E37-ABFA-EE9D7ABE5ABF}"/>
                </a:ext>
              </a:extLst>
            </p:cNvPr>
            <p:cNvSpPr/>
            <p:nvPr/>
          </p:nvSpPr>
          <p:spPr>
            <a:xfrm>
              <a:off x="1933300" y="787750"/>
              <a:ext cx="539150" cy="617850"/>
            </a:xfrm>
            <a:custGeom>
              <a:avLst/>
              <a:gdLst/>
              <a:ahLst/>
              <a:cxnLst/>
              <a:rect l="l" t="t" r="r" b="b"/>
              <a:pathLst>
                <a:path w="21566" h="24714" extrusionOk="0">
                  <a:moveTo>
                    <a:pt x="21120" y="0"/>
                  </a:moveTo>
                  <a:cubicBezTo>
                    <a:pt x="20872" y="0"/>
                    <a:pt x="20733" y="1961"/>
                    <a:pt x="19886" y="4937"/>
                  </a:cubicBezTo>
                  <a:cubicBezTo>
                    <a:pt x="19056" y="7910"/>
                    <a:pt x="17346" y="11919"/>
                    <a:pt x="14292" y="15489"/>
                  </a:cubicBezTo>
                  <a:cubicBezTo>
                    <a:pt x="11239" y="19058"/>
                    <a:pt x="7547" y="21367"/>
                    <a:pt x="4737" y="22647"/>
                  </a:cubicBezTo>
                  <a:cubicBezTo>
                    <a:pt x="1918" y="23949"/>
                    <a:pt x="0" y="24390"/>
                    <a:pt x="52" y="24635"/>
                  </a:cubicBezTo>
                  <a:cubicBezTo>
                    <a:pt x="58" y="24682"/>
                    <a:pt x="204" y="24714"/>
                    <a:pt x="473" y="24714"/>
                  </a:cubicBezTo>
                  <a:cubicBezTo>
                    <a:pt x="1220" y="24714"/>
                    <a:pt x="2911" y="24474"/>
                    <a:pt x="5158" y="23672"/>
                  </a:cubicBezTo>
                  <a:cubicBezTo>
                    <a:pt x="8195" y="22608"/>
                    <a:pt x="12226" y="20312"/>
                    <a:pt x="15482" y="16507"/>
                  </a:cubicBezTo>
                  <a:cubicBezTo>
                    <a:pt x="18738" y="12702"/>
                    <a:pt x="20382" y="8358"/>
                    <a:pt x="20964" y="5194"/>
                  </a:cubicBezTo>
                  <a:cubicBezTo>
                    <a:pt x="21566" y="2010"/>
                    <a:pt x="21303" y="0"/>
                    <a:pt x="21123" y="0"/>
                  </a:cubicBezTo>
                  <a:cubicBezTo>
                    <a:pt x="21123" y="0"/>
                    <a:pt x="21123" y="0"/>
                    <a:pt x="21123" y="0"/>
                  </a:cubicBezTo>
                  <a:cubicBezTo>
                    <a:pt x="21122" y="0"/>
                    <a:pt x="21121" y="0"/>
                    <a:pt x="21120" y="0"/>
                  </a:cubicBezTo>
                  <a:close/>
                </a:path>
              </a:pathLst>
            </a:custGeom>
            <a:solidFill>
              <a:srgbClr val="F5C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10;p28">
              <a:extLst>
                <a:ext uri="{FF2B5EF4-FFF2-40B4-BE49-F238E27FC236}">
                  <a16:creationId xmlns:a16="http://schemas.microsoft.com/office/drawing/2014/main" id="{BFC37DD4-62DC-569E-AB74-DB8972083187}"/>
                </a:ext>
              </a:extLst>
            </p:cNvPr>
            <p:cNvSpPr/>
            <p:nvPr/>
          </p:nvSpPr>
          <p:spPr>
            <a:xfrm>
              <a:off x="1954400" y="1785750"/>
              <a:ext cx="1076875" cy="278875"/>
            </a:xfrm>
            <a:custGeom>
              <a:avLst/>
              <a:gdLst/>
              <a:ahLst/>
              <a:cxnLst/>
              <a:rect l="l" t="t" r="r" b="b"/>
              <a:pathLst>
                <a:path w="43075" h="11155" extrusionOk="0">
                  <a:moveTo>
                    <a:pt x="27743" y="1"/>
                  </a:moveTo>
                  <a:cubicBezTo>
                    <a:pt x="25418" y="1"/>
                    <a:pt x="22929" y="192"/>
                    <a:pt x="20368" y="650"/>
                  </a:cubicBezTo>
                  <a:cubicBezTo>
                    <a:pt x="14024" y="1808"/>
                    <a:pt x="8666" y="4342"/>
                    <a:pt x="5205" y="6699"/>
                  </a:cubicBezTo>
                  <a:cubicBezTo>
                    <a:pt x="1722" y="9053"/>
                    <a:pt x="1" y="11023"/>
                    <a:pt x="116" y="11138"/>
                  </a:cubicBezTo>
                  <a:cubicBezTo>
                    <a:pt x="126" y="11149"/>
                    <a:pt x="141" y="11155"/>
                    <a:pt x="162" y="11155"/>
                  </a:cubicBezTo>
                  <a:cubicBezTo>
                    <a:pt x="518" y="11155"/>
                    <a:pt x="2455" y="9574"/>
                    <a:pt x="5790" y="7641"/>
                  </a:cubicBezTo>
                  <a:cubicBezTo>
                    <a:pt x="9309" y="5583"/>
                    <a:pt x="14529" y="3311"/>
                    <a:pt x="20647" y="2192"/>
                  </a:cubicBezTo>
                  <a:cubicBezTo>
                    <a:pt x="23529" y="1679"/>
                    <a:pt x="26314" y="1474"/>
                    <a:pt x="28873" y="1474"/>
                  </a:cubicBezTo>
                  <a:cubicBezTo>
                    <a:pt x="31750" y="1474"/>
                    <a:pt x="34342" y="1732"/>
                    <a:pt x="36466" y="2100"/>
                  </a:cubicBezTo>
                  <a:cubicBezTo>
                    <a:pt x="40001" y="2699"/>
                    <a:pt x="42299" y="3437"/>
                    <a:pt x="42870" y="3437"/>
                  </a:cubicBezTo>
                  <a:cubicBezTo>
                    <a:pt x="42950" y="3437"/>
                    <a:pt x="42996" y="3422"/>
                    <a:pt x="43007" y="3391"/>
                  </a:cubicBezTo>
                  <a:cubicBezTo>
                    <a:pt x="43074" y="3243"/>
                    <a:pt x="40771" y="2000"/>
                    <a:pt x="36684" y="1013"/>
                  </a:cubicBezTo>
                  <a:cubicBezTo>
                    <a:pt x="34259" y="419"/>
                    <a:pt x="31180" y="1"/>
                    <a:pt x="27743" y="1"/>
                  </a:cubicBezTo>
                  <a:close/>
                </a:path>
              </a:pathLst>
            </a:custGeom>
            <a:solidFill>
              <a:srgbClr val="F5C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11;p28">
              <a:extLst>
                <a:ext uri="{FF2B5EF4-FFF2-40B4-BE49-F238E27FC236}">
                  <a16:creationId xmlns:a16="http://schemas.microsoft.com/office/drawing/2014/main" id="{D5D860D7-8AFD-F87E-B5D0-1BF33ACCE463}"/>
                </a:ext>
              </a:extLst>
            </p:cNvPr>
            <p:cNvSpPr/>
            <p:nvPr/>
          </p:nvSpPr>
          <p:spPr>
            <a:xfrm>
              <a:off x="2169025" y="2530125"/>
              <a:ext cx="849100" cy="866050"/>
            </a:xfrm>
            <a:custGeom>
              <a:avLst/>
              <a:gdLst/>
              <a:ahLst/>
              <a:cxnLst/>
              <a:rect l="l" t="t" r="r" b="b"/>
              <a:pathLst>
                <a:path w="33964" h="34642" extrusionOk="0">
                  <a:moveTo>
                    <a:pt x="24214" y="0"/>
                  </a:moveTo>
                  <a:cubicBezTo>
                    <a:pt x="19081" y="0"/>
                    <a:pt x="12102" y="1884"/>
                    <a:pt x="6886" y="7355"/>
                  </a:cubicBezTo>
                  <a:cubicBezTo>
                    <a:pt x="1191" y="13471"/>
                    <a:pt x="1" y="21479"/>
                    <a:pt x="730" y="26648"/>
                  </a:cubicBezTo>
                  <a:cubicBezTo>
                    <a:pt x="1070" y="29285"/>
                    <a:pt x="1743" y="31344"/>
                    <a:pt x="2371" y="32677"/>
                  </a:cubicBezTo>
                  <a:cubicBezTo>
                    <a:pt x="2977" y="33974"/>
                    <a:pt x="3441" y="34641"/>
                    <a:pt x="3541" y="34641"/>
                  </a:cubicBezTo>
                  <a:cubicBezTo>
                    <a:pt x="3544" y="34641"/>
                    <a:pt x="3547" y="34640"/>
                    <a:pt x="3549" y="34639"/>
                  </a:cubicBezTo>
                  <a:cubicBezTo>
                    <a:pt x="3840" y="34524"/>
                    <a:pt x="2203" y="31639"/>
                    <a:pt x="1834" y="26543"/>
                  </a:cubicBezTo>
                  <a:cubicBezTo>
                    <a:pt x="1410" y="21570"/>
                    <a:pt x="2739" y="14098"/>
                    <a:pt x="8026" y="8430"/>
                  </a:cubicBezTo>
                  <a:cubicBezTo>
                    <a:pt x="13200" y="2997"/>
                    <a:pt x="20277" y="1162"/>
                    <a:pt x="25247" y="1162"/>
                  </a:cubicBezTo>
                  <a:cubicBezTo>
                    <a:pt x="25415" y="1162"/>
                    <a:pt x="25580" y="1164"/>
                    <a:pt x="25742" y="1168"/>
                  </a:cubicBezTo>
                  <a:cubicBezTo>
                    <a:pt x="30384" y="1229"/>
                    <a:pt x="33266" y="2441"/>
                    <a:pt x="33828" y="2441"/>
                  </a:cubicBezTo>
                  <a:cubicBezTo>
                    <a:pt x="33884" y="2441"/>
                    <a:pt x="33917" y="2429"/>
                    <a:pt x="33926" y="2402"/>
                  </a:cubicBezTo>
                  <a:cubicBezTo>
                    <a:pt x="33964" y="2317"/>
                    <a:pt x="33270" y="1884"/>
                    <a:pt x="31897" y="1342"/>
                  </a:cubicBezTo>
                  <a:cubicBezTo>
                    <a:pt x="30529" y="794"/>
                    <a:pt x="28435" y="242"/>
                    <a:pt x="25781" y="62"/>
                  </a:cubicBezTo>
                  <a:cubicBezTo>
                    <a:pt x="25283" y="21"/>
                    <a:pt x="24759" y="0"/>
                    <a:pt x="24214" y="0"/>
                  </a:cubicBezTo>
                  <a:close/>
                </a:path>
              </a:pathLst>
            </a:custGeom>
            <a:solidFill>
              <a:srgbClr val="F5C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12;p28">
              <a:extLst>
                <a:ext uri="{FF2B5EF4-FFF2-40B4-BE49-F238E27FC236}">
                  <a16:creationId xmlns:a16="http://schemas.microsoft.com/office/drawing/2014/main" id="{9F7CDE51-D840-7D94-C140-2BBACC141560}"/>
                </a:ext>
              </a:extLst>
            </p:cNvPr>
            <p:cNvSpPr/>
            <p:nvPr/>
          </p:nvSpPr>
          <p:spPr>
            <a:xfrm>
              <a:off x="3033625" y="251575"/>
              <a:ext cx="415950" cy="3113650"/>
            </a:xfrm>
            <a:custGeom>
              <a:avLst/>
              <a:gdLst/>
              <a:ahLst/>
              <a:cxnLst/>
              <a:rect l="l" t="t" r="r" b="b"/>
              <a:pathLst>
                <a:path w="16638" h="124546" extrusionOk="0">
                  <a:moveTo>
                    <a:pt x="0" y="1"/>
                  </a:moveTo>
                  <a:lnTo>
                    <a:pt x="0" y="124546"/>
                  </a:lnTo>
                  <a:lnTo>
                    <a:pt x="16637" y="124546"/>
                  </a:lnTo>
                  <a:lnTo>
                    <a:pt x="16637" y="1"/>
                  </a:lnTo>
                  <a:close/>
                </a:path>
              </a:pathLst>
            </a:custGeom>
            <a:solidFill>
              <a:srgbClr val="FD8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13;p28">
              <a:extLst>
                <a:ext uri="{FF2B5EF4-FFF2-40B4-BE49-F238E27FC236}">
                  <a16:creationId xmlns:a16="http://schemas.microsoft.com/office/drawing/2014/main" id="{8BF88790-6F2A-06E7-94A3-BCC0F974DBE7}"/>
                </a:ext>
              </a:extLst>
            </p:cNvPr>
            <p:cNvSpPr/>
            <p:nvPr/>
          </p:nvSpPr>
          <p:spPr>
            <a:xfrm>
              <a:off x="3042550" y="656200"/>
              <a:ext cx="389800" cy="39200"/>
            </a:xfrm>
            <a:custGeom>
              <a:avLst/>
              <a:gdLst/>
              <a:ahLst/>
              <a:cxnLst/>
              <a:rect l="l" t="t" r="r" b="b"/>
              <a:pathLst>
                <a:path w="15592" h="1568" extrusionOk="0">
                  <a:moveTo>
                    <a:pt x="7797" y="0"/>
                  </a:moveTo>
                  <a:cubicBezTo>
                    <a:pt x="3490" y="0"/>
                    <a:pt x="1" y="352"/>
                    <a:pt x="1" y="783"/>
                  </a:cubicBezTo>
                  <a:cubicBezTo>
                    <a:pt x="1" y="1216"/>
                    <a:pt x="3492" y="1567"/>
                    <a:pt x="7797" y="1567"/>
                  </a:cubicBezTo>
                  <a:cubicBezTo>
                    <a:pt x="12102" y="1567"/>
                    <a:pt x="15592" y="1216"/>
                    <a:pt x="15592" y="783"/>
                  </a:cubicBezTo>
                  <a:cubicBezTo>
                    <a:pt x="15592" y="352"/>
                    <a:pt x="12102" y="0"/>
                    <a:pt x="7797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14;p28">
              <a:extLst>
                <a:ext uri="{FF2B5EF4-FFF2-40B4-BE49-F238E27FC236}">
                  <a16:creationId xmlns:a16="http://schemas.microsoft.com/office/drawing/2014/main" id="{3826E234-0179-3B59-3A84-2AA1229E7301}"/>
                </a:ext>
              </a:extLst>
            </p:cNvPr>
            <p:cNvSpPr/>
            <p:nvPr/>
          </p:nvSpPr>
          <p:spPr>
            <a:xfrm>
              <a:off x="3051025" y="588425"/>
              <a:ext cx="389800" cy="39175"/>
            </a:xfrm>
            <a:custGeom>
              <a:avLst/>
              <a:gdLst/>
              <a:ahLst/>
              <a:cxnLst/>
              <a:rect l="l" t="t" r="r" b="b"/>
              <a:pathLst>
                <a:path w="15592" h="1567" extrusionOk="0">
                  <a:moveTo>
                    <a:pt x="7797" y="0"/>
                  </a:moveTo>
                  <a:cubicBezTo>
                    <a:pt x="3490" y="0"/>
                    <a:pt x="1" y="351"/>
                    <a:pt x="1" y="784"/>
                  </a:cubicBezTo>
                  <a:cubicBezTo>
                    <a:pt x="1" y="1216"/>
                    <a:pt x="3492" y="1567"/>
                    <a:pt x="7797" y="1567"/>
                  </a:cubicBezTo>
                  <a:cubicBezTo>
                    <a:pt x="12101" y="1567"/>
                    <a:pt x="15592" y="1216"/>
                    <a:pt x="15592" y="784"/>
                  </a:cubicBezTo>
                  <a:cubicBezTo>
                    <a:pt x="15592" y="351"/>
                    <a:pt x="12102" y="0"/>
                    <a:pt x="7797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15;p28">
              <a:extLst>
                <a:ext uri="{FF2B5EF4-FFF2-40B4-BE49-F238E27FC236}">
                  <a16:creationId xmlns:a16="http://schemas.microsoft.com/office/drawing/2014/main" id="{497D10B0-A879-6811-9512-6E38A69464A8}"/>
                </a:ext>
              </a:extLst>
            </p:cNvPr>
            <p:cNvSpPr/>
            <p:nvPr/>
          </p:nvSpPr>
          <p:spPr>
            <a:xfrm>
              <a:off x="3042550" y="3104875"/>
              <a:ext cx="389800" cy="39150"/>
            </a:xfrm>
            <a:custGeom>
              <a:avLst/>
              <a:gdLst/>
              <a:ahLst/>
              <a:cxnLst/>
              <a:rect l="l" t="t" r="r" b="b"/>
              <a:pathLst>
                <a:path w="15592" h="1566" extrusionOk="0">
                  <a:moveTo>
                    <a:pt x="7797" y="0"/>
                  </a:moveTo>
                  <a:cubicBezTo>
                    <a:pt x="3490" y="0"/>
                    <a:pt x="1" y="350"/>
                    <a:pt x="1" y="783"/>
                  </a:cubicBezTo>
                  <a:cubicBezTo>
                    <a:pt x="1" y="1216"/>
                    <a:pt x="3492" y="1566"/>
                    <a:pt x="7797" y="1566"/>
                  </a:cubicBezTo>
                  <a:cubicBezTo>
                    <a:pt x="12102" y="1566"/>
                    <a:pt x="15592" y="1216"/>
                    <a:pt x="15592" y="783"/>
                  </a:cubicBezTo>
                  <a:cubicBezTo>
                    <a:pt x="15592" y="350"/>
                    <a:pt x="12102" y="0"/>
                    <a:pt x="7797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16;p28">
              <a:extLst>
                <a:ext uri="{FF2B5EF4-FFF2-40B4-BE49-F238E27FC236}">
                  <a16:creationId xmlns:a16="http://schemas.microsoft.com/office/drawing/2014/main" id="{F9C1A92B-9198-08BF-82B9-D6BE6E6AA373}"/>
                </a:ext>
              </a:extLst>
            </p:cNvPr>
            <p:cNvSpPr/>
            <p:nvPr/>
          </p:nvSpPr>
          <p:spPr>
            <a:xfrm>
              <a:off x="3051025" y="3037050"/>
              <a:ext cx="389800" cy="39200"/>
            </a:xfrm>
            <a:custGeom>
              <a:avLst/>
              <a:gdLst/>
              <a:ahLst/>
              <a:cxnLst/>
              <a:rect l="l" t="t" r="r" b="b"/>
              <a:pathLst>
                <a:path w="15592" h="1568" extrusionOk="0">
                  <a:moveTo>
                    <a:pt x="7797" y="0"/>
                  </a:moveTo>
                  <a:cubicBezTo>
                    <a:pt x="3490" y="0"/>
                    <a:pt x="1" y="352"/>
                    <a:pt x="1" y="785"/>
                  </a:cubicBezTo>
                  <a:cubicBezTo>
                    <a:pt x="1" y="1218"/>
                    <a:pt x="3492" y="1567"/>
                    <a:pt x="7797" y="1567"/>
                  </a:cubicBezTo>
                  <a:cubicBezTo>
                    <a:pt x="12101" y="1567"/>
                    <a:pt x="15592" y="1218"/>
                    <a:pt x="15592" y="785"/>
                  </a:cubicBezTo>
                  <a:cubicBezTo>
                    <a:pt x="15592" y="353"/>
                    <a:pt x="12102" y="0"/>
                    <a:pt x="7797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17;p28">
              <a:extLst>
                <a:ext uri="{FF2B5EF4-FFF2-40B4-BE49-F238E27FC236}">
                  <a16:creationId xmlns:a16="http://schemas.microsoft.com/office/drawing/2014/main" id="{5D57F6E8-53ED-3B06-7751-FDD2E00AACAA}"/>
                </a:ext>
              </a:extLst>
            </p:cNvPr>
            <p:cNvSpPr/>
            <p:nvPr/>
          </p:nvSpPr>
          <p:spPr>
            <a:xfrm>
              <a:off x="3209375" y="1057050"/>
              <a:ext cx="39225" cy="1592975"/>
            </a:xfrm>
            <a:custGeom>
              <a:avLst/>
              <a:gdLst/>
              <a:ahLst/>
              <a:cxnLst/>
              <a:rect l="l" t="t" r="r" b="b"/>
              <a:pathLst>
                <a:path w="1569" h="63719" extrusionOk="0">
                  <a:moveTo>
                    <a:pt x="785" y="1"/>
                  </a:moveTo>
                  <a:cubicBezTo>
                    <a:pt x="352" y="1"/>
                    <a:pt x="1" y="14263"/>
                    <a:pt x="1" y="31861"/>
                  </a:cubicBezTo>
                  <a:cubicBezTo>
                    <a:pt x="1" y="49453"/>
                    <a:pt x="352" y="63718"/>
                    <a:pt x="785" y="63718"/>
                  </a:cubicBezTo>
                  <a:cubicBezTo>
                    <a:pt x="1216" y="63718"/>
                    <a:pt x="1569" y="49453"/>
                    <a:pt x="1569" y="31861"/>
                  </a:cubicBezTo>
                  <a:cubicBezTo>
                    <a:pt x="1569" y="14263"/>
                    <a:pt x="1219" y="1"/>
                    <a:pt x="785" y="1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18;p28">
              <a:extLst>
                <a:ext uri="{FF2B5EF4-FFF2-40B4-BE49-F238E27FC236}">
                  <a16:creationId xmlns:a16="http://schemas.microsoft.com/office/drawing/2014/main" id="{8ABB5DEB-3E8F-4921-EEFF-317C1A0B7187}"/>
                </a:ext>
              </a:extLst>
            </p:cNvPr>
            <p:cNvSpPr/>
            <p:nvPr/>
          </p:nvSpPr>
          <p:spPr>
            <a:xfrm>
              <a:off x="5676822" y="251600"/>
              <a:ext cx="477469" cy="3113650"/>
            </a:xfrm>
            <a:custGeom>
              <a:avLst/>
              <a:gdLst/>
              <a:ahLst/>
              <a:cxnLst/>
              <a:rect l="l" t="t" r="r" b="b"/>
              <a:pathLst>
                <a:path w="16638" h="124546" extrusionOk="0">
                  <a:moveTo>
                    <a:pt x="1" y="1"/>
                  </a:moveTo>
                  <a:lnTo>
                    <a:pt x="1" y="124546"/>
                  </a:lnTo>
                  <a:lnTo>
                    <a:pt x="16638" y="124546"/>
                  </a:lnTo>
                  <a:lnTo>
                    <a:pt x="16638" y="1"/>
                  </a:lnTo>
                  <a:close/>
                </a:path>
              </a:pathLst>
            </a:custGeom>
            <a:solidFill>
              <a:srgbClr val="CC9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19;p28">
              <a:extLst>
                <a:ext uri="{FF2B5EF4-FFF2-40B4-BE49-F238E27FC236}">
                  <a16:creationId xmlns:a16="http://schemas.microsoft.com/office/drawing/2014/main" id="{48F3F964-6440-F5A3-700A-296961DE6F7B}"/>
                </a:ext>
              </a:extLst>
            </p:cNvPr>
            <p:cNvSpPr/>
            <p:nvPr/>
          </p:nvSpPr>
          <p:spPr>
            <a:xfrm>
              <a:off x="5747325" y="656200"/>
              <a:ext cx="389775" cy="39200"/>
            </a:xfrm>
            <a:custGeom>
              <a:avLst/>
              <a:gdLst/>
              <a:ahLst/>
              <a:cxnLst/>
              <a:rect l="l" t="t" r="r" b="b"/>
              <a:pathLst>
                <a:path w="15591" h="1568" extrusionOk="0">
                  <a:moveTo>
                    <a:pt x="7795" y="0"/>
                  </a:moveTo>
                  <a:cubicBezTo>
                    <a:pt x="3490" y="0"/>
                    <a:pt x="1" y="352"/>
                    <a:pt x="1" y="783"/>
                  </a:cubicBezTo>
                  <a:cubicBezTo>
                    <a:pt x="1" y="1216"/>
                    <a:pt x="3490" y="1567"/>
                    <a:pt x="7795" y="1567"/>
                  </a:cubicBezTo>
                  <a:cubicBezTo>
                    <a:pt x="12101" y="1567"/>
                    <a:pt x="15590" y="1216"/>
                    <a:pt x="15590" y="783"/>
                  </a:cubicBezTo>
                  <a:cubicBezTo>
                    <a:pt x="15590" y="352"/>
                    <a:pt x="12102" y="0"/>
                    <a:pt x="7795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20;p28">
              <a:extLst>
                <a:ext uri="{FF2B5EF4-FFF2-40B4-BE49-F238E27FC236}">
                  <a16:creationId xmlns:a16="http://schemas.microsoft.com/office/drawing/2014/main" id="{A8E237EF-D720-38A1-445E-BBE331CACB7E}"/>
                </a:ext>
              </a:extLst>
            </p:cNvPr>
            <p:cNvSpPr/>
            <p:nvPr/>
          </p:nvSpPr>
          <p:spPr>
            <a:xfrm>
              <a:off x="5755775" y="588425"/>
              <a:ext cx="389800" cy="39175"/>
            </a:xfrm>
            <a:custGeom>
              <a:avLst/>
              <a:gdLst/>
              <a:ahLst/>
              <a:cxnLst/>
              <a:rect l="l" t="t" r="r" b="b"/>
              <a:pathLst>
                <a:path w="15592" h="1567" extrusionOk="0">
                  <a:moveTo>
                    <a:pt x="7796" y="0"/>
                  </a:moveTo>
                  <a:cubicBezTo>
                    <a:pt x="3491" y="0"/>
                    <a:pt x="0" y="351"/>
                    <a:pt x="0" y="784"/>
                  </a:cubicBezTo>
                  <a:cubicBezTo>
                    <a:pt x="0" y="1216"/>
                    <a:pt x="3491" y="1567"/>
                    <a:pt x="7796" y="1567"/>
                  </a:cubicBezTo>
                  <a:cubicBezTo>
                    <a:pt x="12100" y="1567"/>
                    <a:pt x="15591" y="1216"/>
                    <a:pt x="15591" y="784"/>
                  </a:cubicBezTo>
                  <a:cubicBezTo>
                    <a:pt x="15591" y="351"/>
                    <a:pt x="12102" y="0"/>
                    <a:pt x="7796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21;p28">
              <a:extLst>
                <a:ext uri="{FF2B5EF4-FFF2-40B4-BE49-F238E27FC236}">
                  <a16:creationId xmlns:a16="http://schemas.microsoft.com/office/drawing/2014/main" id="{E01C006E-970B-6331-D7A1-08718F68B5E6}"/>
                </a:ext>
              </a:extLst>
            </p:cNvPr>
            <p:cNvSpPr/>
            <p:nvPr/>
          </p:nvSpPr>
          <p:spPr>
            <a:xfrm>
              <a:off x="5747325" y="3104875"/>
              <a:ext cx="389775" cy="39150"/>
            </a:xfrm>
            <a:custGeom>
              <a:avLst/>
              <a:gdLst/>
              <a:ahLst/>
              <a:cxnLst/>
              <a:rect l="l" t="t" r="r" b="b"/>
              <a:pathLst>
                <a:path w="15591" h="1566" extrusionOk="0">
                  <a:moveTo>
                    <a:pt x="7795" y="0"/>
                  </a:moveTo>
                  <a:cubicBezTo>
                    <a:pt x="3490" y="0"/>
                    <a:pt x="1" y="350"/>
                    <a:pt x="1" y="783"/>
                  </a:cubicBezTo>
                  <a:cubicBezTo>
                    <a:pt x="1" y="1216"/>
                    <a:pt x="3490" y="1566"/>
                    <a:pt x="7795" y="1566"/>
                  </a:cubicBezTo>
                  <a:cubicBezTo>
                    <a:pt x="12101" y="1566"/>
                    <a:pt x="15590" y="1216"/>
                    <a:pt x="15590" y="783"/>
                  </a:cubicBezTo>
                  <a:cubicBezTo>
                    <a:pt x="15590" y="350"/>
                    <a:pt x="12102" y="0"/>
                    <a:pt x="7795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22;p28">
              <a:extLst>
                <a:ext uri="{FF2B5EF4-FFF2-40B4-BE49-F238E27FC236}">
                  <a16:creationId xmlns:a16="http://schemas.microsoft.com/office/drawing/2014/main" id="{B7036786-1DBB-7B77-D1D6-5664041F11B2}"/>
                </a:ext>
              </a:extLst>
            </p:cNvPr>
            <p:cNvSpPr/>
            <p:nvPr/>
          </p:nvSpPr>
          <p:spPr>
            <a:xfrm>
              <a:off x="5755775" y="3037050"/>
              <a:ext cx="389800" cy="39200"/>
            </a:xfrm>
            <a:custGeom>
              <a:avLst/>
              <a:gdLst/>
              <a:ahLst/>
              <a:cxnLst/>
              <a:rect l="l" t="t" r="r" b="b"/>
              <a:pathLst>
                <a:path w="15592" h="1568" extrusionOk="0">
                  <a:moveTo>
                    <a:pt x="7796" y="0"/>
                  </a:moveTo>
                  <a:cubicBezTo>
                    <a:pt x="3491" y="0"/>
                    <a:pt x="0" y="352"/>
                    <a:pt x="0" y="785"/>
                  </a:cubicBezTo>
                  <a:cubicBezTo>
                    <a:pt x="0" y="1218"/>
                    <a:pt x="3491" y="1567"/>
                    <a:pt x="7796" y="1567"/>
                  </a:cubicBezTo>
                  <a:cubicBezTo>
                    <a:pt x="12100" y="1567"/>
                    <a:pt x="15591" y="1218"/>
                    <a:pt x="15591" y="785"/>
                  </a:cubicBezTo>
                  <a:cubicBezTo>
                    <a:pt x="15591" y="353"/>
                    <a:pt x="12102" y="0"/>
                    <a:pt x="7796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23;p28">
              <a:extLst>
                <a:ext uri="{FF2B5EF4-FFF2-40B4-BE49-F238E27FC236}">
                  <a16:creationId xmlns:a16="http://schemas.microsoft.com/office/drawing/2014/main" id="{10A05684-6197-DA8A-3815-D3CC79D0ABE8}"/>
                </a:ext>
              </a:extLst>
            </p:cNvPr>
            <p:cNvSpPr/>
            <p:nvPr/>
          </p:nvSpPr>
          <p:spPr>
            <a:xfrm>
              <a:off x="5914150" y="1057050"/>
              <a:ext cx="39150" cy="1592975"/>
            </a:xfrm>
            <a:custGeom>
              <a:avLst/>
              <a:gdLst/>
              <a:ahLst/>
              <a:cxnLst/>
              <a:rect l="l" t="t" r="r" b="b"/>
              <a:pathLst>
                <a:path w="1566" h="63719" extrusionOk="0">
                  <a:moveTo>
                    <a:pt x="783" y="1"/>
                  </a:moveTo>
                  <a:cubicBezTo>
                    <a:pt x="350" y="1"/>
                    <a:pt x="1" y="14263"/>
                    <a:pt x="1" y="31861"/>
                  </a:cubicBezTo>
                  <a:cubicBezTo>
                    <a:pt x="1" y="49453"/>
                    <a:pt x="350" y="63718"/>
                    <a:pt x="783" y="63718"/>
                  </a:cubicBezTo>
                  <a:cubicBezTo>
                    <a:pt x="1216" y="63718"/>
                    <a:pt x="1566" y="49453"/>
                    <a:pt x="1566" y="31861"/>
                  </a:cubicBezTo>
                  <a:cubicBezTo>
                    <a:pt x="1566" y="14263"/>
                    <a:pt x="1216" y="1"/>
                    <a:pt x="783" y="1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24;p28">
              <a:extLst>
                <a:ext uri="{FF2B5EF4-FFF2-40B4-BE49-F238E27FC236}">
                  <a16:creationId xmlns:a16="http://schemas.microsoft.com/office/drawing/2014/main" id="{1DDC1A2E-62BC-C68A-FA29-CDE923AD395D}"/>
                </a:ext>
              </a:extLst>
            </p:cNvPr>
            <p:cNvSpPr/>
            <p:nvPr/>
          </p:nvSpPr>
          <p:spPr>
            <a:xfrm>
              <a:off x="3449550" y="238125"/>
              <a:ext cx="831950" cy="3113625"/>
            </a:xfrm>
            <a:custGeom>
              <a:avLst/>
              <a:gdLst/>
              <a:ahLst/>
              <a:cxnLst/>
              <a:rect l="l" t="t" r="r" b="b"/>
              <a:pathLst>
                <a:path w="33278" h="124545" extrusionOk="0">
                  <a:moveTo>
                    <a:pt x="0" y="0"/>
                  </a:moveTo>
                  <a:lnTo>
                    <a:pt x="0" y="124545"/>
                  </a:lnTo>
                  <a:lnTo>
                    <a:pt x="33278" y="124545"/>
                  </a:lnTo>
                  <a:lnTo>
                    <a:pt x="332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25;p28">
              <a:extLst>
                <a:ext uri="{FF2B5EF4-FFF2-40B4-BE49-F238E27FC236}">
                  <a16:creationId xmlns:a16="http://schemas.microsoft.com/office/drawing/2014/main" id="{BDAAACB8-6AAA-3377-3C2B-54A6A3B2E13F}"/>
                </a:ext>
              </a:extLst>
            </p:cNvPr>
            <p:cNvSpPr/>
            <p:nvPr/>
          </p:nvSpPr>
          <p:spPr>
            <a:xfrm>
              <a:off x="3484150" y="245900"/>
              <a:ext cx="728775" cy="3145800"/>
            </a:xfrm>
            <a:custGeom>
              <a:avLst/>
              <a:gdLst/>
              <a:ahLst/>
              <a:cxnLst/>
              <a:rect l="l" t="t" r="r" b="b"/>
              <a:pathLst>
                <a:path w="29151" h="125832" extrusionOk="0">
                  <a:moveTo>
                    <a:pt x="19189" y="31968"/>
                  </a:moveTo>
                  <a:cubicBezTo>
                    <a:pt x="20701" y="31968"/>
                    <a:pt x="22185" y="32240"/>
                    <a:pt x="23548" y="32819"/>
                  </a:cubicBezTo>
                  <a:cubicBezTo>
                    <a:pt x="25372" y="33581"/>
                    <a:pt x="26775" y="35045"/>
                    <a:pt x="27084" y="36893"/>
                  </a:cubicBezTo>
                  <a:cubicBezTo>
                    <a:pt x="27444" y="38710"/>
                    <a:pt x="26937" y="40688"/>
                    <a:pt x="25849" y="42128"/>
                  </a:cubicBezTo>
                  <a:cubicBezTo>
                    <a:pt x="24237" y="44227"/>
                    <a:pt x="21609" y="45167"/>
                    <a:pt x="19038" y="45167"/>
                  </a:cubicBezTo>
                  <a:cubicBezTo>
                    <a:pt x="17998" y="45167"/>
                    <a:pt x="16967" y="45013"/>
                    <a:pt x="16017" y="44720"/>
                  </a:cubicBezTo>
                  <a:cubicBezTo>
                    <a:pt x="12604" y="43708"/>
                    <a:pt x="9839" y="41366"/>
                    <a:pt x="7672" y="38879"/>
                  </a:cubicBezTo>
                  <a:cubicBezTo>
                    <a:pt x="7471" y="38645"/>
                    <a:pt x="7274" y="38410"/>
                    <a:pt x="7082" y="38172"/>
                  </a:cubicBezTo>
                  <a:lnTo>
                    <a:pt x="7082" y="38172"/>
                  </a:lnTo>
                  <a:cubicBezTo>
                    <a:pt x="8361" y="36569"/>
                    <a:pt x="9887" y="35204"/>
                    <a:pt x="11623" y="34180"/>
                  </a:cubicBezTo>
                  <a:cubicBezTo>
                    <a:pt x="13926" y="32764"/>
                    <a:pt x="16600" y="31968"/>
                    <a:pt x="19189" y="31968"/>
                  </a:cubicBezTo>
                  <a:close/>
                  <a:moveTo>
                    <a:pt x="20739" y="63778"/>
                  </a:moveTo>
                  <a:cubicBezTo>
                    <a:pt x="22784" y="63778"/>
                    <a:pt x="24851" y="64552"/>
                    <a:pt x="26236" y="65988"/>
                  </a:cubicBezTo>
                  <a:cubicBezTo>
                    <a:pt x="27853" y="67574"/>
                    <a:pt x="27894" y="70116"/>
                    <a:pt x="26604" y="72061"/>
                  </a:cubicBezTo>
                  <a:cubicBezTo>
                    <a:pt x="25380" y="74043"/>
                    <a:pt x="23197" y="75379"/>
                    <a:pt x="20867" y="75944"/>
                  </a:cubicBezTo>
                  <a:cubicBezTo>
                    <a:pt x="19997" y="76134"/>
                    <a:pt x="19111" y="76225"/>
                    <a:pt x="18226" y="76225"/>
                  </a:cubicBezTo>
                  <a:cubicBezTo>
                    <a:pt x="14632" y="76225"/>
                    <a:pt x="11040" y="74726"/>
                    <a:pt x="8466" y="72284"/>
                  </a:cubicBezTo>
                  <a:lnTo>
                    <a:pt x="8466" y="72284"/>
                  </a:lnTo>
                  <a:cubicBezTo>
                    <a:pt x="9820" y="70012"/>
                    <a:pt x="11526" y="67943"/>
                    <a:pt x="13635" y="66321"/>
                  </a:cubicBezTo>
                  <a:cubicBezTo>
                    <a:pt x="15481" y="64916"/>
                    <a:pt x="17688" y="63951"/>
                    <a:pt x="19999" y="63812"/>
                  </a:cubicBezTo>
                  <a:cubicBezTo>
                    <a:pt x="20245" y="63789"/>
                    <a:pt x="20492" y="63778"/>
                    <a:pt x="20739" y="63778"/>
                  </a:cubicBezTo>
                  <a:close/>
                  <a:moveTo>
                    <a:pt x="19640" y="93101"/>
                  </a:moveTo>
                  <a:cubicBezTo>
                    <a:pt x="20244" y="93101"/>
                    <a:pt x="20855" y="93150"/>
                    <a:pt x="21468" y="93253"/>
                  </a:cubicBezTo>
                  <a:cubicBezTo>
                    <a:pt x="23038" y="93532"/>
                    <a:pt x="24605" y="94224"/>
                    <a:pt x="25838" y="95318"/>
                  </a:cubicBezTo>
                  <a:cubicBezTo>
                    <a:pt x="27083" y="96394"/>
                    <a:pt x="27897" y="97983"/>
                    <a:pt x="27788" y="99642"/>
                  </a:cubicBezTo>
                  <a:cubicBezTo>
                    <a:pt x="27561" y="103005"/>
                    <a:pt x="23993" y="105797"/>
                    <a:pt x="20332" y="106100"/>
                  </a:cubicBezTo>
                  <a:cubicBezTo>
                    <a:pt x="19937" y="106144"/>
                    <a:pt x="19538" y="106165"/>
                    <a:pt x="19139" y="106165"/>
                  </a:cubicBezTo>
                  <a:cubicBezTo>
                    <a:pt x="15735" y="106165"/>
                    <a:pt x="12256" y="104602"/>
                    <a:pt x="9618" y="102090"/>
                  </a:cubicBezTo>
                  <a:cubicBezTo>
                    <a:pt x="8931" y="101468"/>
                    <a:pt x="8306" y="100781"/>
                    <a:pt x="7745" y="100041"/>
                  </a:cubicBezTo>
                  <a:lnTo>
                    <a:pt x="7745" y="100041"/>
                  </a:lnTo>
                  <a:cubicBezTo>
                    <a:pt x="8970" y="98239"/>
                    <a:pt x="10605" y="96571"/>
                    <a:pt x="12609" y="95262"/>
                  </a:cubicBezTo>
                  <a:cubicBezTo>
                    <a:pt x="14617" y="93977"/>
                    <a:pt x="17073" y="93101"/>
                    <a:pt x="19640" y="93101"/>
                  </a:cubicBezTo>
                  <a:close/>
                  <a:moveTo>
                    <a:pt x="10870" y="0"/>
                  </a:moveTo>
                  <a:cubicBezTo>
                    <a:pt x="10831" y="0"/>
                    <a:pt x="10615" y="149"/>
                    <a:pt x="10232" y="441"/>
                  </a:cubicBezTo>
                  <a:cubicBezTo>
                    <a:pt x="9814" y="744"/>
                    <a:pt x="9236" y="1245"/>
                    <a:pt x="8500" y="1933"/>
                  </a:cubicBezTo>
                  <a:cubicBezTo>
                    <a:pt x="7062" y="3327"/>
                    <a:pt x="5046" y="5573"/>
                    <a:pt x="3270" y="8989"/>
                  </a:cubicBezTo>
                  <a:cubicBezTo>
                    <a:pt x="1522" y="12376"/>
                    <a:pt x="0" y="17010"/>
                    <a:pt x="197" y="22521"/>
                  </a:cubicBezTo>
                  <a:cubicBezTo>
                    <a:pt x="370" y="27388"/>
                    <a:pt x="1938" y="32932"/>
                    <a:pt x="5471" y="37854"/>
                  </a:cubicBezTo>
                  <a:lnTo>
                    <a:pt x="5471" y="37854"/>
                  </a:lnTo>
                  <a:cubicBezTo>
                    <a:pt x="4096" y="39700"/>
                    <a:pt x="3017" y="41798"/>
                    <a:pt x="2285" y="44001"/>
                  </a:cubicBezTo>
                  <a:cubicBezTo>
                    <a:pt x="725" y="48595"/>
                    <a:pt x="356" y="53580"/>
                    <a:pt x="854" y="58536"/>
                  </a:cubicBezTo>
                  <a:cubicBezTo>
                    <a:pt x="1388" y="63459"/>
                    <a:pt x="2978" y="68620"/>
                    <a:pt x="6561" y="72559"/>
                  </a:cubicBezTo>
                  <a:cubicBezTo>
                    <a:pt x="6564" y="72562"/>
                    <a:pt x="6567" y="72566"/>
                    <a:pt x="6570" y="72569"/>
                  </a:cubicBezTo>
                  <a:lnTo>
                    <a:pt x="6570" y="72569"/>
                  </a:lnTo>
                  <a:cubicBezTo>
                    <a:pt x="5763" y="74082"/>
                    <a:pt x="5098" y="75655"/>
                    <a:pt x="4554" y="77235"/>
                  </a:cubicBezTo>
                  <a:cubicBezTo>
                    <a:pt x="3013" y="81759"/>
                    <a:pt x="2281" y="86524"/>
                    <a:pt x="2828" y="91131"/>
                  </a:cubicBezTo>
                  <a:cubicBezTo>
                    <a:pt x="3213" y="94532"/>
                    <a:pt x="4425" y="97851"/>
                    <a:pt x="6383" y="100547"/>
                  </a:cubicBezTo>
                  <a:lnTo>
                    <a:pt x="6383" y="100547"/>
                  </a:lnTo>
                  <a:cubicBezTo>
                    <a:pt x="6310" y="100675"/>
                    <a:pt x="6239" y="100805"/>
                    <a:pt x="6169" y="100934"/>
                  </a:cubicBezTo>
                  <a:cubicBezTo>
                    <a:pt x="3544" y="105891"/>
                    <a:pt x="3694" y="110902"/>
                    <a:pt x="4225" y="114635"/>
                  </a:cubicBezTo>
                  <a:cubicBezTo>
                    <a:pt x="4813" y="118433"/>
                    <a:pt x="5884" y="121227"/>
                    <a:pt x="6641" y="123080"/>
                  </a:cubicBezTo>
                  <a:cubicBezTo>
                    <a:pt x="7032" y="124004"/>
                    <a:pt x="7351" y="124699"/>
                    <a:pt x="7589" y="125154"/>
                  </a:cubicBezTo>
                  <a:cubicBezTo>
                    <a:pt x="7817" y="125603"/>
                    <a:pt x="7946" y="125831"/>
                    <a:pt x="7975" y="125831"/>
                  </a:cubicBezTo>
                  <a:cubicBezTo>
                    <a:pt x="7975" y="125831"/>
                    <a:pt x="7976" y="125831"/>
                    <a:pt x="7977" y="125831"/>
                  </a:cubicBezTo>
                  <a:cubicBezTo>
                    <a:pt x="8037" y="125804"/>
                    <a:pt x="7618" y="124840"/>
                    <a:pt x="6934" y="122964"/>
                  </a:cubicBezTo>
                  <a:cubicBezTo>
                    <a:pt x="6276" y="121090"/>
                    <a:pt x="5311" y="118286"/>
                    <a:pt x="4828" y="114551"/>
                  </a:cubicBezTo>
                  <a:cubicBezTo>
                    <a:pt x="4390" y="110885"/>
                    <a:pt x="4371" y="106001"/>
                    <a:pt x="6937" y="101355"/>
                  </a:cubicBezTo>
                  <a:cubicBezTo>
                    <a:pt x="6946" y="101338"/>
                    <a:pt x="6956" y="101321"/>
                    <a:pt x="6965" y="101304"/>
                  </a:cubicBezTo>
                  <a:lnTo>
                    <a:pt x="6965" y="101304"/>
                  </a:lnTo>
                  <a:cubicBezTo>
                    <a:pt x="7491" y="101947"/>
                    <a:pt x="8062" y="102549"/>
                    <a:pt x="8679" y="103099"/>
                  </a:cubicBezTo>
                  <a:cubicBezTo>
                    <a:pt x="11521" y="105772"/>
                    <a:pt x="15292" y="107474"/>
                    <a:pt x="19057" y="107474"/>
                  </a:cubicBezTo>
                  <a:cubicBezTo>
                    <a:pt x="19529" y="107474"/>
                    <a:pt x="20002" y="107448"/>
                    <a:pt x="20472" y="107393"/>
                  </a:cubicBezTo>
                  <a:cubicBezTo>
                    <a:pt x="22587" y="107205"/>
                    <a:pt x="24586" y="106301"/>
                    <a:pt x="26147" y="104982"/>
                  </a:cubicBezTo>
                  <a:cubicBezTo>
                    <a:pt x="27703" y="103672"/>
                    <a:pt x="28904" y="101791"/>
                    <a:pt x="28995" y="99704"/>
                  </a:cubicBezTo>
                  <a:cubicBezTo>
                    <a:pt x="29117" y="97622"/>
                    <a:pt x="28055" y="95668"/>
                    <a:pt x="26609" y="94451"/>
                  </a:cubicBezTo>
                  <a:cubicBezTo>
                    <a:pt x="25166" y="93199"/>
                    <a:pt x="23421" y="92459"/>
                    <a:pt x="21653" y="92162"/>
                  </a:cubicBezTo>
                  <a:cubicBezTo>
                    <a:pt x="21018" y="92061"/>
                    <a:pt x="20387" y="92014"/>
                    <a:pt x="19764" y="92014"/>
                  </a:cubicBezTo>
                  <a:cubicBezTo>
                    <a:pt x="16903" y="92014"/>
                    <a:pt x="14214" y="93013"/>
                    <a:pt x="12068" y="94427"/>
                  </a:cubicBezTo>
                  <a:cubicBezTo>
                    <a:pt x="10146" y="95717"/>
                    <a:pt x="8491" y="97359"/>
                    <a:pt x="7189" y="99259"/>
                  </a:cubicBezTo>
                  <a:lnTo>
                    <a:pt x="7189" y="99259"/>
                  </a:lnTo>
                  <a:cubicBezTo>
                    <a:pt x="5586" y="96855"/>
                    <a:pt x="4596" y="93974"/>
                    <a:pt x="4262" y="90958"/>
                  </a:cubicBezTo>
                  <a:cubicBezTo>
                    <a:pt x="3765" y="86627"/>
                    <a:pt x="4469" y="82069"/>
                    <a:pt x="5969" y="77717"/>
                  </a:cubicBezTo>
                  <a:cubicBezTo>
                    <a:pt x="6441" y="76352"/>
                    <a:pt x="7012" y="74994"/>
                    <a:pt x="7689" y="73685"/>
                  </a:cubicBezTo>
                  <a:lnTo>
                    <a:pt x="7689" y="73685"/>
                  </a:lnTo>
                  <a:cubicBezTo>
                    <a:pt x="10516" y="76231"/>
                    <a:pt x="14310" y="77788"/>
                    <a:pt x="18208" y="77788"/>
                  </a:cubicBezTo>
                  <a:cubicBezTo>
                    <a:pt x="19210" y="77788"/>
                    <a:pt x="20219" y="77685"/>
                    <a:pt x="21220" y="77470"/>
                  </a:cubicBezTo>
                  <a:cubicBezTo>
                    <a:pt x="23892" y="76825"/>
                    <a:pt x="26442" y="75289"/>
                    <a:pt x="27932" y="72888"/>
                  </a:cubicBezTo>
                  <a:cubicBezTo>
                    <a:pt x="28671" y="71704"/>
                    <a:pt x="29151" y="70285"/>
                    <a:pt x="29079" y="68815"/>
                  </a:cubicBezTo>
                  <a:cubicBezTo>
                    <a:pt x="29016" y="67348"/>
                    <a:pt x="28354" y="65932"/>
                    <a:pt x="27370" y="64919"/>
                  </a:cubicBezTo>
                  <a:cubicBezTo>
                    <a:pt x="25604" y="63100"/>
                    <a:pt x="23143" y="62231"/>
                    <a:pt x="20750" y="62231"/>
                  </a:cubicBezTo>
                  <a:cubicBezTo>
                    <a:pt x="20463" y="62231"/>
                    <a:pt x="20178" y="62243"/>
                    <a:pt x="19895" y="62268"/>
                  </a:cubicBezTo>
                  <a:cubicBezTo>
                    <a:pt x="17237" y="62432"/>
                    <a:pt x="14730" y="63550"/>
                    <a:pt x="12710" y="65097"/>
                  </a:cubicBezTo>
                  <a:cubicBezTo>
                    <a:pt x="10521" y="66797"/>
                    <a:pt x="8775" y="68877"/>
                    <a:pt x="7386" y="71142"/>
                  </a:cubicBezTo>
                  <a:lnTo>
                    <a:pt x="7386" y="71142"/>
                  </a:lnTo>
                  <a:cubicBezTo>
                    <a:pt x="4330" y="67595"/>
                    <a:pt x="2880" y="62926"/>
                    <a:pt x="2378" y="58371"/>
                  </a:cubicBezTo>
                  <a:cubicBezTo>
                    <a:pt x="1889" y="53626"/>
                    <a:pt x="2242" y="48813"/>
                    <a:pt x="3700" y="44486"/>
                  </a:cubicBezTo>
                  <a:cubicBezTo>
                    <a:pt x="4345" y="42541"/>
                    <a:pt x="5256" y="40707"/>
                    <a:pt x="6402" y="39079"/>
                  </a:cubicBezTo>
                  <a:lnTo>
                    <a:pt x="6402" y="39079"/>
                  </a:lnTo>
                  <a:cubicBezTo>
                    <a:pt x="6543" y="39253"/>
                    <a:pt x="6686" y="39427"/>
                    <a:pt x="6832" y="39600"/>
                  </a:cubicBezTo>
                  <a:cubicBezTo>
                    <a:pt x="9063" y="42208"/>
                    <a:pt x="11931" y="44726"/>
                    <a:pt x="15674" y="45879"/>
                  </a:cubicBezTo>
                  <a:cubicBezTo>
                    <a:pt x="16760" y="46218"/>
                    <a:pt x="17948" y="46403"/>
                    <a:pt x="19154" y="46403"/>
                  </a:cubicBezTo>
                  <a:cubicBezTo>
                    <a:pt x="21991" y="46403"/>
                    <a:pt x="24929" y="45378"/>
                    <a:pt x="26886" y="42912"/>
                  </a:cubicBezTo>
                  <a:cubicBezTo>
                    <a:pt x="28200" y="41179"/>
                    <a:pt x="28819" y="38882"/>
                    <a:pt x="28400" y="36637"/>
                  </a:cubicBezTo>
                  <a:cubicBezTo>
                    <a:pt x="28045" y="34335"/>
                    <a:pt x="26191" y="32409"/>
                    <a:pt x="24102" y="31557"/>
                  </a:cubicBezTo>
                  <a:cubicBezTo>
                    <a:pt x="22519" y="30878"/>
                    <a:pt x="20823" y="30564"/>
                    <a:pt x="19112" y="30564"/>
                  </a:cubicBezTo>
                  <a:cubicBezTo>
                    <a:pt x="16259" y="30564"/>
                    <a:pt x="13364" y="31436"/>
                    <a:pt x="10882" y="32942"/>
                  </a:cubicBezTo>
                  <a:cubicBezTo>
                    <a:pt x="9095" y="33983"/>
                    <a:pt x="7511" y="35362"/>
                    <a:pt x="6168" y="36970"/>
                  </a:cubicBezTo>
                  <a:lnTo>
                    <a:pt x="6168" y="36970"/>
                  </a:lnTo>
                  <a:cubicBezTo>
                    <a:pt x="2847" y="32339"/>
                    <a:pt x="1307" y="27107"/>
                    <a:pt x="1070" y="22481"/>
                  </a:cubicBezTo>
                  <a:cubicBezTo>
                    <a:pt x="799" y="17157"/>
                    <a:pt x="2185" y="12620"/>
                    <a:pt x="3815" y="9261"/>
                  </a:cubicBezTo>
                  <a:cubicBezTo>
                    <a:pt x="7242" y="2496"/>
                    <a:pt x="11092" y="161"/>
                    <a:pt x="10876" y="2"/>
                  </a:cubicBezTo>
                  <a:cubicBezTo>
                    <a:pt x="10874" y="1"/>
                    <a:pt x="10873" y="0"/>
                    <a:pt x="10870" y="0"/>
                  </a:cubicBezTo>
                  <a:close/>
                </a:path>
              </a:pathLst>
            </a:custGeom>
            <a:solidFill>
              <a:srgbClr val="FD8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26;p28">
              <a:extLst>
                <a:ext uri="{FF2B5EF4-FFF2-40B4-BE49-F238E27FC236}">
                  <a16:creationId xmlns:a16="http://schemas.microsoft.com/office/drawing/2014/main" id="{B3405360-BEE4-13BC-7278-EEB6E568CE00}"/>
                </a:ext>
              </a:extLst>
            </p:cNvPr>
            <p:cNvSpPr/>
            <p:nvPr/>
          </p:nvSpPr>
          <p:spPr>
            <a:xfrm>
              <a:off x="4282950" y="516175"/>
              <a:ext cx="1443400" cy="2835575"/>
            </a:xfrm>
            <a:custGeom>
              <a:avLst/>
              <a:gdLst/>
              <a:ahLst/>
              <a:cxnLst/>
              <a:rect l="l" t="t" r="r" b="b"/>
              <a:pathLst>
                <a:path w="57736" h="113423" extrusionOk="0">
                  <a:moveTo>
                    <a:pt x="1" y="0"/>
                  </a:moveTo>
                  <a:lnTo>
                    <a:pt x="1" y="113423"/>
                  </a:lnTo>
                  <a:lnTo>
                    <a:pt x="57735" y="113423"/>
                  </a:lnTo>
                  <a:lnTo>
                    <a:pt x="57735" y="0"/>
                  </a:lnTo>
                  <a:close/>
                </a:path>
              </a:pathLst>
            </a:custGeom>
            <a:solidFill>
              <a:srgbClr val="477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27;p28">
              <a:extLst>
                <a:ext uri="{FF2B5EF4-FFF2-40B4-BE49-F238E27FC236}">
                  <a16:creationId xmlns:a16="http://schemas.microsoft.com/office/drawing/2014/main" id="{D81FB936-48F8-98EF-E3D5-D7301FA557F8}"/>
                </a:ext>
              </a:extLst>
            </p:cNvPr>
            <p:cNvSpPr/>
            <p:nvPr/>
          </p:nvSpPr>
          <p:spPr>
            <a:xfrm>
              <a:off x="4279625" y="967750"/>
              <a:ext cx="1397175" cy="39200"/>
            </a:xfrm>
            <a:custGeom>
              <a:avLst/>
              <a:gdLst/>
              <a:ahLst/>
              <a:cxnLst/>
              <a:rect l="l" t="t" r="r" b="b"/>
              <a:pathLst>
                <a:path w="55887" h="1568" extrusionOk="0">
                  <a:moveTo>
                    <a:pt x="27944" y="0"/>
                  </a:moveTo>
                  <a:cubicBezTo>
                    <a:pt x="12509" y="0"/>
                    <a:pt x="0" y="351"/>
                    <a:pt x="0" y="784"/>
                  </a:cubicBezTo>
                  <a:cubicBezTo>
                    <a:pt x="0" y="1217"/>
                    <a:pt x="12509" y="1567"/>
                    <a:pt x="27944" y="1567"/>
                  </a:cubicBezTo>
                  <a:cubicBezTo>
                    <a:pt x="43375" y="1567"/>
                    <a:pt x="55887" y="1217"/>
                    <a:pt x="55887" y="784"/>
                  </a:cubicBezTo>
                  <a:cubicBezTo>
                    <a:pt x="55887" y="351"/>
                    <a:pt x="43375" y="0"/>
                    <a:pt x="27944" y="0"/>
                  </a:cubicBezTo>
                  <a:close/>
                </a:path>
              </a:pathLst>
            </a:custGeom>
            <a:solidFill>
              <a:srgbClr val="F5C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28;p28">
              <a:extLst>
                <a:ext uri="{FF2B5EF4-FFF2-40B4-BE49-F238E27FC236}">
                  <a16:creationId xmlns:a16="http://schemas.microsoft.com/office/drawing/2014/main" id="{234944CA-E207-A5E5-74BB-E059C82AAAB8}"/>
                </a:ext>
              </a:extLst>
            </p:cNvPr>
            <p:cNvSpPr/>
            <p:nvPr/>
          </p:nvSpPr>
          <p:spPr>
            <a:xfrm>
              <a:off x="4315475" y="1182700"/>
              <a:ext cx="1379225" cy="39200"/>
            </a:xfrm>
            <a:custGeom>
              <a:avLst/>
              <a:gdLst/>
              <a:ahLst/>
              <a:cxnLst/>
              <a:rect l="l" t="t" r="r" b="b"/>
              <a:pathLst>
                <a:path w="55169" h="1568" extrusionOk="0">
                  <a:moveTo>
                    <a:pt x="27587" y="1"/>
                  </a:moveTo>
                  <a:cubicBezTo>
                    <a:pt x="12348" y="1"/>
                    <a:pt x="0" y="351"/>
                    <a:pt x="0" y="784"/>
                  </a:cubicBezTo>
                  <a:cubicBezTo>
                    <a:pt x="0" y="1216"/>
                    <a:pt x="12348" y="1568"/>
                    <a:pt x="27587" y="1568"/>
                  </a:cubicBezTo>
                  <a:cubicBezTo>
                    <a:pt x="42817" y="1568"/>
                    <a:pt x="55169" y="1216"/>
                    <a:pt x="55169" y="784"/>
                  </a:cubicBezTo>
                  <a:cubicBezTo>
                    <a:pt x="55169" y="352"/>
                    <a:pt x="42817" y="1"/>
                    <a:pt x="27587" y="1"/>
                  </a:cubicBezTo>
                  <a:close/>
                </a:path>
              </a:pathLst>
            </a:custGeom>
            <a:solidFill>
              <a:srgbClr val="F5C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29;p28">
              <a:extLst>
                <a:ext uri="{FF2B5EF4-FFF2-40B4-BE49-F238E27FC236}">
                  <a16:creationId xmlns:a16="http://schemas.microsoft.com/office/drawing/2014/main" id="{BDF73C12-5AEC-DBAC-1F8E-77E80D4382AF}"/>
                </a:ext>
              </a:extLst>
            </p:cNvPr>
            <p:cNvSpPr/>
            <p:nvPr/>
          </p:nvSpPr>
          <p:spPr>
            <a:xfrm>
              <a:off x="4288600" y="3011625"/>
              <a:ext cx="1452475" cy="39175"/>
            </a:xfrm>
            <a:custGeom>
              <a:avLst/>
              <a:gdLst/>
              <a:ahLst/>
              <a:cxnLst/>
              <a:rect l="l" t="t" r="r" b="b"/>
              <a:pathLst>
                <a:path w="58099" h="1567" extrusionOk="0">
                  <a:moveTo>
                    <a:pt x="29052" y="0"/>
                  </a:moveTo>
                  <a:cubicBezTo>
                    <a:pt x="13004" y="0"/>
                    <a:pt x="0" y="351"/>
                    <a:pt x="0" y="783"/>
                  </a:cubicBezTo>
                  <a:cubicBezTo>
                    <a:pt x="0" y="1216"/>
                    <a:pt x="13006" y="1567"/>
                    <a:pt x="29052" y="1567"/>
                  </a:cubicBezTo>
                  <a:cubicBezTo>
                    <a:pt x="45093" y="1567"/>
                    <a:pt x="58098" y="1216"/>
                    <a:pt x="58098" y="783"/>
                  </a:cubicBezTo>
                  <a:cubicBezTo>
                    <a:pt x="58098" y="351"/>
                    <a:pt x="45091" y="0"/>
                    <a:pt x="29052" y="0"/>
                  </a:cubicBezTo>
                  <a:close/>
                </a:path>
              </a:pathLst>
            </a:custGeom>
            <a:solidFill>
              <a:srgbClr val="F5C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30;p28">
              <a:extLst>
                <a:ext uri="{FF2B5EF4-FFF2-40B4-BE49-F238E27FC236}">
                  <a16:creationId xmlns:a16="http://schemas.microsoft.com/office/drawing/2014/main" id="{136132DF-5B71-0890-68D0-8D56C9363FF6}"/>
                </a:ext>
              </a:extLst>
            </p:cNvPr>
            <p:cNvSpPr/>
            <p:nvPr/>
          </p:nvSpPr>
          <p:spPr>
            <a:xfrm>
              <a:off x="4306525" y="2759000"/>
              <a:ext cx="1415050" cy="39125"/>
            </a:xfrm>
            <a:custGeom>
              <a:avLst/>
              <a:gdLst/>
              <a:ahLst/>
              <a:cxnLst/>
              <a:rect l="l" t="t" r="r" b="b"/>
              <a:pathLst>
                <a:path w="56602" h="1565" extrusionOk="0">
                  <a:moveTo>
                    <a:pt x="28302" y="0"/>
                  </a:moveTo>
                  <a:cubicBezTo>
                    <a:pt x="12669" y="0"/>
                    <a:pt x="1" y="350"/>
                    <a:pt x="1" y="783"/>
                  </a:cubicBezTo>
                  <a:cubicBezTo>
                    <a:pt x="1" y="1216"/>
                    <a:pt x="12669" y="1564"/>
                    <a:pt x="28302" y="1564"/>
                  </a:cubicBezTo>
                  <a:cubicBezTo>
                    <a:pt x="43931" y="1564"/>
                    <a:pt x="56602" y="1216"/>
                    <a:pt x="56602" y="783"/>
                  </a:cubicBezTo>
                  <a:cubicBezTo>
                    <a:pt x="56602" y="350"/>
                    <a:pt x="43931" y="0"/>
                    <a:pt x="28302" y="0"/>
                  </a:cubicBezTo>
                  <a:close/>
                </a:path>
              </a:pathLst>
            </a:custGeom>
            <a:solidFill>
              <a:srgbClr val="F5C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93763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4"/>
          <p:cNvSpPr/>
          <p:nvPr/>
        </p:nvSpPr>
        <p:spPr>
          <a:xfrm>
            <a:off x="5077352" y="1565170"/>
            <a:ext cx="914400" cy="914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290" name="Google Shape;290;p44"/>
          <p:cNvSpPr/>
          <p:nvPr/>
        </p:nvSpPr>
        <p:spPr>
          <a:xfrm>
            <a:off x="5077352" y="4768630"/>
            <a:ext cx="914400" cy="914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91" name="Google Shape;291;p44"/>
          <p:cNvSpPr/>
          <p:nvPr/>
        </p:nvSpPr>
        <p:spPr>
          <a:xfrm>
            <a:off x="5077352" y="2614444"/>
            <a:ext cx="914400" cy="914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92" name="Google Shape;292;p4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4000" b="1" dirty="0"/>
              <a:t>Outlines</a:t>
            </a:r>
            <a:endParaRPr sz="4000" b="1" dirty="0"/>
          </a:p>
        </p:txBody>
      </p:sp>
      <p:sp>
        <p:nvSpPr>
          <p:cNvPr id="294" name="Google Shape;294;p44"/>
          <p:cNvSpPr txBox="1">
            <a:spLocks noGrp="1"/>
          </p:cNvSpPr>
          <p:nvPr>
            <p:ph type="title" idx="2"/>
          </p:nvPr>
        </p:nvSpPr>
        <p:spPr>
          <a:xfrm>
            <a:off x="4990952" y="1632170"/>
            <a:ext cx="1087200" cy="78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chemeClr val="dk1"/>
                </a:solidFill>
              </a:rPr>
              <a:t>1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95" name="Google Shape;295;p44"/>
          <p:cNvSpPr txBox="1">
            <a:spLocks noGrp="1"/>
          </p:cNvSpPr>
          <p:nvPr>
            <p:ph type="subTitle" idx="3"/>
          </p:nvPr>
        </p:nvSpPr>
        <p:spPr>
          <a:xfrm>
            <a:off x="6120767" y="1806367"/>
            <a:ext cx="5118000" cy="591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Introduction</a:t>
            </a:r>
            <a:endParaRPr dirty="0"/>
          </a:p>
        </p:txBody>
      </p:sp>
      <p:sp>
        <p:nvSpPr>
          <p:cNvPr id="297" name="Google Shape;297;p44"/>
          <p:cNvSpPr txBox="1">
            <a:spLocks noGrp="1"/>
          </p:cNvSpPr>
          <p:nvPr>
            <p:ph type="title" idx="5"/>
          </p:nvPr>
        </p:nvSpPr>
        <p:spPr>
          <a:xfrm>
            <a:off x="5077352" y="2580943"/>
            <a:ext cx="914400" cy="914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chemeClr val="dk1"/>
                </a:solidFill>
              </a:rPr>
              <a:t>2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98" name="Google Shape;298;p44"/>
          <p:cNvSpPr txBox="1">
            <a:spLocks noGrp="1"/>
          </p:cNvSpPr>
          <p:nvPr>
            <p:ph type="subTitle" idx="6"/>
          </p:nvPr>
        </p:nvSpPr>
        <p:spPr>
          <a:xfrm>
            <a:off x="6120767" y="2823369"/>
            <a:ext cx="5118000" cy="591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Methods</a:t>
            </a:r>
            <a:endParaRPr dirty="0"/>
          </a:p>
        </p:txBody>
      </p:sp>
      <p:sp>
        <p:nvSpPr>
          <p:cNvPr id="300" name="Google Shape;300;p44"/>
          <p:cNvSpPr txBox="1">
            <a:spLocks noGrp="1"/>
          </p:cNvSpPr>
          <p:nvPr>
            <p:ph type="title" idx="8"/>
          </p:nvPr>
        </p:nvSpPr>
        <p:spPr>
          <a:xfrm>
            <a:off x="4990952" y="4835630"/>
            <a:ext cx="1087200" cy="78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chemeClr val="dk1"/>
                </a:solidFill>
              </a:rPr>
              <a:t>4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301" name="Google Shape;301;p44"/>
          <p:cNvSpPr txBox="1">
            <a:spLocks noGrp="1"/>
          </p:cNvSpPr>
          <p:nvPr>
            <p:ph type="subTitle" idx="9"/>
          </p:nvPr>
        </p:nvSpPr>
        <p:spPr>
          <a:xfrm>
            <a:off x="6120767" y="4930230"/>
            <a:ext cx="5118000" cy="591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Implications and limiations</a:t>
            </a:r>
            <a:endParaRPr dirty="0"/>
          </a:p>
        </p:txBody>
      </p:sp>
      <p:pic>
        <p:nvPicPr>
          <p:cNvPr id="1026" name="Picture 2" descr="Vector illustration of thyroid gland, endocrinology. Human body organs  anatomy icon with flowers. Thyroid day. Medical concept. Flat style  cartoon. 21848364 Vector Art at Vecteezy">
            <a:extLst>
              <a:ext uri="{FF2B5EF4-FFF2-40B4-BE49-F238E27FC236}">
                <a16:creationId xmlns:a16="http://schemas.microsoft.com/office/drawing/2014/main" id="{15990644-302F-3E50-B8F4-CA09CF1E4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21" b="92500" l="8594" r="90938">
                        <a14:foregroundMark x1="9063" y1="51198" x2="8594" y2="51875"/>
                        <a14:foregroundMark x1="37031" y1="89427" x2="36302" y2="92656"/>
                        <a14:foregroundMark x1="90885" y1="41927" x2="90938" y2="44271"/>
                        <a14:foregroundMark x1="29844" y1="9531" x2="30938" y2="9427"/>
                        <a14:foregroundMark x1="46667" y1="8385" x2="49896" y2="8385"/>
                        <a14:foregroundMark x1="51198" y1="8281" x2="52552" y2="80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347" y="1279365"/>
            <a:ext cx="4423152" cy="4423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291;p44">
            <a:extLst>
              <a:ext uri="{FF2B5EF4-FFF2-40B4-BE49-F238E27FC236}">
                <a16:creationId xmlns:a16="http://schemas.microsoft.com/office/drawing/2014/main" id="{7B5C5855-DDCB-A58A-ACAA-F2AC052CE14D}"/>
              </a:ext>
            </a:extLst>
          </p:cNvPr>
          <p:cNvSpPr/>
          <p:nvPr/>
        </p:nvSpPr>
        <p:spPr>
          <a:xfrm>
            <a:off x="5077352" y="3667343"/>
            <a:ext cx="914400" cy="914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98;p44">
            <a:extLst>
              <a:ext uri="{FF2B5EF4-FFF2-40B4-BE49-F238E27FC236}">
                <a16:creationId xmlns:a16="http://schemas.microsoft.com/office/drawing/2014/main" id="{3655FC05-7F22-2224-9577-57F88FF3D40F}"/>
              </a:ext>
            </a:extLst>
          </p:cNvPr>
          <p:cNvSpPr txBox="1">
            <a:spLocks/>
          </p:cNvSpPr>
          <p:nvPr/>
        </p:nvSpPr>
        <p:spPr>
          <a:xfrm>
            <a:off x="6120767" y="3876268"/>
            <a:ext cx="5118000" cy="5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kern="0" dirty="0"/>
              <a:t>Results</a:t>
            </a:r>
          </a:p>
        </p:txBody>
      </p:sp>
      <p:sp>
        <p:nvSpPr>
          <p:cNvPr id="10" name="Google Shape;297;p44">
            <a:extLst>
              <a:ext uri="{FF2B5EF4-FFF2-40B4-BE49-F238E27FC236}">
                <a16:creationId xmlns:a16="http://schemas.microsoft.com/office/drawing/2014/main" id="{5129B097-4932-0A4E-80C7-5E7D737451F9}"/>
              </a:ext>
            </a:extLst>
          </p:cNvPr>
          <p:cNvSpPr txBox="1">
            <a:spLocks/>
          </p:cNvSpPr>
          <p:nvPr/>
        </p:nvSpPr>
        <p:spPr>
          <a:xfrm>
            <a:off x="5077352" y="3667343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4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4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4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4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4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4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4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4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" kern="0" dirty="0"/>
              <a:t>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5"/>
          <p:cNvSpPr txBox="1">
            <a:spLocks noGrp="1"/>
          </p:cNvSpPr>
          <p:nvPr>
            <p:ph type="title"/>
          </p:nvPr>
        </p:nvSpPr>
        <p:spPr>
          <a:xfrm>
            <a:off x="143359" y="1126673"/>
            <a:ext cx="4946332" cy="149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5400" b="1" dirty="0"/>
              <a:t>Thyroid gland</a:t>
            </a:r>
            <a:endParaRPr sz="5400" b="1" dirty="0"/>
          </a:p>
        </p:txBody>
      </p:sp>
      <p:sp>
        <p:nvSpPr>
          <p:cNvPr id="310" name="Google Shape;310;p45"/>
          <p:cNvSpPr txBox="1">
            <a:spLocks noGrp="1"/>
          </p:cNvSpPr>
          <p:nvPr>
            <p:ph type="subTitle" idx="1"/>
          </p:nvPr>
        </p:nvSpPr>
        <p:spPr>
          <a:xfrm>
            <a:off x="224554" y="3010964"/>
            <a:ext cx="6371175" cy="280088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Small, butterfly-shaped gland.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located in the front of the neck, just below the Adam's apple.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Produces thyroid hormones.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Essential for regulating metabolism, energy production, and body temperature</a:t>
            </a:r>
          </a:p>
        </p:txBody>
      </p:sp>
      <p:grpSp>
        <p:nvGrpSpPr>
          <p:cNvPr id="293" name="Google Shape;785;p47">
            <a:extLst>
              <a:ext uri="{FF2B5EF4-FFF2-40B4-BE49-F238E27FC236}">
                <a16:creationId xmlns:a16="http://schemas.microsoft.com/office/drawing/2014/main" id="{D56F6287-A684-6CBE-D073-9222EC9B7CB8}"/>
              </a:ext>
            </a:extLst>
          </p:cNvPr>
          <p:cNvGrpSpPr/>
          <p:nvPr/>
        </p:nvGrpSpPr>
        <p:grpSpPr>
          <a:xfrm>
            <a:off x="5221357" y="861391"/>
            <a:ext cx="5987221" cy="4784827"/>
            <a:chOff x="456250" y="813425"/>
            <a:chExt cx="4231115" cy="3516640"/>
          </a:xfrm>
        </p:grpSpPr>
        <p:grpSp>
          <p:nvGrpSpPr>
            <p:cNvPr id="294" name="Google Shape;786;p47">
              <a:extLst>
                <a:ext uri="{FF2B5EF4-FFF2-40B4-BE49-F238E27FC236}">
                  <a16:creationId xmlns:a16="http://schemas.microsoft.com/office/drawing/2014/main" id="{0B891033-54E3-B637-172F-E4F1388052CE}"/>
                </a:ext>
              </a:extLst>
            </p:cNvPr>
            <p:cNvGrpSpPr/>
            <p:nvPr/>
          </p:nvGrpSpPr>
          <p:grpSpPr>
            <a:xfrm>
              <a:off x="1513708" y="1100523"/>
              <a:ext cx="3173656" cy="3229542"/>
              <a:chOff x="1027930" y="890975"/>
              <a:chExt cx="2791500" cy="2840656"/>
            </a:xfrm>
          </p:grpSpPr>
          <p:sp>
            <p:nvSpPr>
              <p:cNvPr id="350" name="Google Shape;787;p47">
                <a:extLst>
                  <a:ext uri="{FF2B5EF4-FFF2-40B4-BE49-F238E27FC236}">
                    <a16:creationId xmlns:a16="http://schemas.microsoft.com/office/drawing/2014/main" id="{55A23AA7-1EE1-2074-9039-5A984B2EA359}"/>
                  </a:ext>
                </a:extLst>
              </p:cNvPr>
              <p:cNvSpPr/>
              <p:nvPr/>
            </p:nvSpPr>
            <p:spPr>
              <a:xfrm>
                <a:off x="1027930" y="890975"/>
                <a:ext cx="2791500" cy="2827800"/>
              </a:xfrm>
              <a:prstGeom prst="ellipse">
                <a:avLst/>
              </a:prstGeom>
              <a:solidFill>
                <a:srgbClr val="00C6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51" name="Google Shape;788;p47">
                <a:extLst>
                  <a:ext uri="{FF2B5EF4-FFF2-40B4-BE49-F238E27FC236}">
                    <a16:creationId xmlns:a16="http://schemas.microsoft.com/office/drawing/2014/main" id="{B5C39D35-778E-4F1E-B8BD-E48D1C85965A}"/>
                  </a:ext>
                </a:extLst>
              </p:cNvPr>
              <p:cNvSpPr/>
              <p:nvPr/>
            </p:nvSpPr>
            <p:spPr>
              <a:xfrm>
                <a:off x="1358261" y="3048284"/>
                <a:ext cx="2096499" cy="683347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603" extrusionOk="0">
                    <a:moveTo>
                      <a:pt x="293" y="0"/>
                    </a:moveTo>
                    <a:lnTo>
                      <a:pt x="0" y="147"/>
                    </a:lnTo>
                    <a:cubicBezTo>
                      <a:pt x="218" y="425"/>
                      <a:pt x="558" y="603"/>
                      <a:pt x="939" y="603"/>
                    </a:cubicBezTo>
                    <a:cubicBezTo>
                      <a:pt x="1321" y="603"/>
                      <a:pt x="1630" y="440"/>
                      <a:pt x="1850" y="183"/>
                    </a:cubicBezTo>
                    <a:lnTo>
                      <a:pt x="1490" y="0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FFACA0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789;p47">
                <a:extLst>
                  <a:ext uri="{FF2B5EF4-FFF2-40B4-BE49-F238E27FC236}">
                    <a16:creationId xmlns:a16="http://schemas.microsoft.com/office/drawing/2014/main" id="{A01DC207-2F38-8733-DE2D-808813FB5D0A}"/>
                  </a:ext>
                </a:extLst>
              </p:cNvPr>
              <p:cNvSpPr/>
              <p:nvPr/>
            </p:nvSpPr>
            <p:spPr>
              <a:xfrm>
                <a:off x="2848476" y="1877644"/>
                <a:ext cx="143922" cy="659549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82" extrusionOk="0">
                    <a:moveTo>
                      <a:pt x="0" y="0"/>
                    </a:moveTo>
                    <a:cubicBezTo>
                      <a:pt x="41" y="195"/>
                      <a:pt x="61" y="394"/>
                      <a:pt x="127" y="582"/>
                    </a:cubicBezTo>
                    <a:cubicBezTo>
                      <a:pt x="25" y="427"/>
                      <a:pt x="-5" y="184"/>
                      <a:pt x="0" y="0"/>
                    </a:cubicBezTo>
                    <a:close/>
                  </a:path>
                </a:pathLst>
              </a:custGeom>
              <a:solidFill>
                <a:srgbClr val="B87A4E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790;p47">
                <a:extLst>
                  <a:ext uri="{FF2B5EF4-FFF2-40B4-BE49-F238E27FC236}">
                    <a16:creationId xmlns:a16="http://schemas.microsoft.com/office/drawing/2014/main" id="{252BF023-E0C7-FA13-3985-DD2719F02023}"/>
                  </a:ext>
                </a:extLst>
              </p:cNvPr>
              <p:cNvSpPr/>
              <p:nvPr/>
            </p:nvSpPr>
            <p:spPr>
              <a:xfrm>
                <a:off x="1700500" y="1779051"/>
                <a:ext cx="143922" cy="999522"/>
              </a:xfrm>
              <a:custGeom>
                <a:avLst/>
                <a:gdLst/>
                <a:ahLst/>
                <a:cxnLst/>
                <a:rect l="l" t="t" r="r" b="b"/>
                <a:pathLst>
                  <a:path w="127" h="882" extrusionOk="0">
                    <a:moveTo>
                      <a:pt x="114" y="0"/>
                    </a:moveTo>
                    <a:cubicBezTo>
                      <a:pt x="131" y="150"/>
                      <a:pt x="131" y="301"/>
                      <a:pt x="116" y="451"/>
                    </a:cubicBezTo>
                    <a:cubicBezTo>
                      <a:pt x="107" y="526"/>
                      <a:pt x="95" y="602"/>
                      <a:pt x="64" y="674"/>
                    </a:cubicBezTo>
                    <a:cubicBezTo>
                      <a:pt x="39" y="732"/>
                      <a:pt x="5" y="792"/>
                      <a:pt x="8" y="857"/>
                    </a:cubicBezTo>
                    <a:cubicBezTo>
                      <a:pt x="9" y="866"/>
                      <a:pt x="12" y="875"/>
                      <a:pt x="19" y="882"/>
                    </a:cubicBezTo>
                    <a:cubicBezTo>
                      <a:pt x="2" y="871"/>
                      <a:pt x="1" y="847"/>
                      <a:pt x="0" y="829"/>
                    </a:cubicBezTo>
                    <a:cubicBezTo>
                      <a:pt x="0" y="743"/>
                      <a:pt x="47" y="668"/>
                      <a:pt x="64" y="585"/>
                    </a:cubicBezTo>
                    <a:cubicBezTo>
                      <a:pt x="100" y="404"/>
                      <a:pt x="103" y="186"/>
                      <a:pt x="114" y="0"/>
                    </a:cubicBezTo>
                    <a:close/>
                  </a:path>
                </a:pathLst>
              </a:custGeom>
              <a:solidFill>
                <a:srgbClr val="B87A4E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791;p47">
                <a:extLst>
                  <a:ext uri="{FF2B5EF4-FFF2-40B4-BE49-F238E27FC236}">
                    <a16:creationId xmlns:a16="http://schemas.microsoft.com/office/drawing/2014/main" id="{DAA43CEA-B9EC-623F-46EA-A748769AFED4}"/>
                  </a:ext>
                </a:extLst>
              </p:cNvPr>
              <p:cNvSpPr/>
              <p:nvPr/>
            </p:nvSpPr>
            <p:spPr>
              <a:xfrm>
                <a:off x="1733364" y="1411880"/>
                <a:ext cx="1270365" cy="1525348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1346" extrusionOk="0">
                    <a:moveTo>
                      <a:pt x="255" y="9"/>
                    </a:moveTo>
                    <a:cubicBezTo>
                      <a:pt x="97" y="26"/>
                      <a:pt x="-17" y="168"/>
                      <a:pt x="1" y="326"/>
                    </a:cubicBezTo>
                    <a:cubicBezTo>
                      <a:pt x="13" y="430"/>
                      <a:pt x="48" y="477"/>
                      <a:pt x="67" y="596"/>
                    </a:cubicBezTo>
                    <a:cubicBezTo>
                      <a:pt x="102" y="811"/>
                      <a:pt x="61" y="1044"/>
                      <a:pt x="30" y="1123"/>
                    </a:cubicBezTo>
                    <a:cubicBezTo>
                      <a:pt x="-110" y="1473"/>
                      <a:pt x="1171" y="1349"/>
                      <a:pt x="1119" y="1178"/>
                    </a:cubicBezTo>
                    <a:cubicBezTo>
                      <a:pt x="1069" y="1016"/>
                      <a:pt x="999" y="771"/>
                      <a:pt x="1009" y="631"/>
                    </a:cubicBezTo>
                    <a:cubicBezTo>
                      <a:pt x="1018" y="505"/>
                      <a:pt x="1054" y="-76"/>
                      <a:pt x="255" y="9"/>
                    </a:cubicBezTo>
                    <a:close/>
                  </a:path>
                </a:pathLst>
              </a:custGeom>
              <a:solidFill>
                <a:srgbClr val="B87A4E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792;p47">
                <a:extLst>
                  <a:ext uri="{FF2B5EF4-FFF2-40B4-BE49-F238E27FC236}">
                    <a16:creationId xmlns:a16="http://schemas.microsoft.com/office/drawing/2014/main" id="{E1C6E180-DF8A-ED55-0E88-5B7BC334AFB6}"/>
                  </a:ext>
                </a:extLst>
              </p:cNvPr>
              <p:cNvSpPr/>
              <p:nvPr/>
            </p:nvSpPr>
            <p:spPr>
              <a:xfrm>
                <a:off x="2685289" y="2132623"/>
                <a:ext cx="287844" cy="28784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54" extrusionOk="0">
                    <a:moveTo>
                      <a:pt x="0" y="127"/>
                    </a:moveTo>
                    <a:cubicBezTo>
                      <a:pt x="-1" y="197"/>
                      <a:pt x="56" y="254"/>
                      <a:pt x="126" y="254"/>
                    </a:cubicBezTo>
                    <a:cubicBezTo>
                      <a:pt x="197" y="254"/>
                      <a:pt x="254" y="198"/>
                      <a:pt x="254" y="127"/>
                    </a:cubicBezTo>
                    <a:cubicBezTo>
                      <a:pt x="254" y="57"/>
                      <a:pt x="198" y="0"/>
                      <a:pt x="127" y="0"/>
                    </a:cubicBezTo>
                    <a:cubicBezTo>
                      <a:pt x="57" y="0"/>
                      <a:pt x="0" y="56"/>
                      <a:pt x="0" y="127"/>
                    </a:cubicBezTo>
                    <a:close/>
                  </a:path>
                </a:pathLst>
              </a:custGeom>
              <a:solidFill>
                <a:srgbClr val="FFACA0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793;p47">
                <a:extLst>
                  <a:ext uri="{FF2B5EF4-FFF2-40B4-BE49-F238E27FC236}">
                    <a16:creationId xmlns:a16="http://schemas.microsoft.com/office/drawing/2014/main" id="{6C244480-B3AB-6BCA-9B40-19F329BDCAD8}"/>
                  </a:ext>
                </a:extLst>
              </p:cNvPr>
              <p:cNvSpPr/>
              <p:nvPr/>
            </p:nvSpPr>
            <p:spPr>
              <a:xfrm>
                <a:off x="2803146" y="2188152"/>
                <a:ext cx="90659" cy="29464"/>
              </a:xfrm>
              <a:custGeom>
                <a:avLst/>
                <a:gdLst/>
                <a:ahLst/>
                <a:cxnLst/>
                <a:rect l="l" t="t" r="r" b="b"/>
                <a:pathLst>
                  <a:path w="80" h="26" fill="none" extrusionOk="0">
                    <a:moveTo>
                      <a:pt x="80" y="26"/>
                    </a:moveTo>
                    <a:cubicBezTo>
                      <a:pt x="80" y="26"/>
                      <a:pt x="50" y="-15"/>
                      <a:pt x="0" y="7"/>
                    </a:cubicBezTo>
                  </a:path>
                </a:pathLst>
              </a:custGeom>
              <a:noFill/>
              <a:ln w="9525" cap="rnd" cmpd="sng">
                <a:solidFill>
                  <a:srgbClr val="8E624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83150" tIns="0" rIns="83150" bIns="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794;p47">
                <a:extLst>
                  <a:ext uri="{FF2B5EF4-FFF2-40B4-BE49-F238E27FC236}">
                    <a16:creationId xmlns:a16="http://schemas.microsoft.com/office/drawing/2014/main" id="{CF0358D4-C002-45E2-7CDF-82EB5459AF8F}"/>
                  </a:ext>
                </a:extLst>
              </p:cNvPr>
              <p:cNvSpPr/>
              <p:nvPr/>
            </p:nvSpPr>
            <p:spPr>
              <a:xfrm>
                <a:off x="1712966" y="2156422"/>
                <a:ext cx="296910" cy="29691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2" extrusionOk="0">
                    <a:moveTo>
                      <a:pt x="262" y="131"/>
                    </a:moveTo>
                    <a:cubicBezTo>
                      <a:pt x="262" y="203"/>
                      <a:pt x="204" y="262"/>
                      <a:pt x="131" y="262"/>
                    </a:cubicBezTo>
                    <a:cubicBezTo>
                      <a:pt x="59" y="263"/>
                      <a:pt x="0" y="204"/>
                      <a:pt x="0" y="132"/>
                    </a:cubicBezTo>
                    <a:cubicBezTo>
                      <a:pt x="0" y="59"/>
                      <a:pt x="58" y="0"/>
                      <a:pt x="131" y="0"/>
                    </a:cubicBezTo>
                    <a:cubicBezTo>
                      <a:pt x="203" y="0"/>
                      <a:pt x="262" y="58"/>
                      <a:pt x="262" y="131"/>
                    </a:cubicBezTo>
                    <a:close/>
                  </a:path>
                </a:pathLst>
              </a:custGeom>
              <a:solidFill>
                <a:srgbClr val="FFACA0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795;p47">
                <a:extLst>
                  <a:ext uri="{FF2B5EF4-FFF2-40B4-BE49-F238E27FC236}">
                    <a16:creationId xmlns:a16="http://schemas.microsoft.com/office/drawing/2014/main" id="{96A17978-2546-D4BA-12DE-7B970917C440}"/>
                  </a:ext>
                </a:extLst>
              </p:cNvPr>
              <p:cNvSpPr/>
              <p:nvPr/>
            </p:nvSpPr>
            <p:spPr>
              <a:xfrm>
                <a:off x="1783227" y="2222150"/>
                <a:ext cx="94059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83" h="28" fill="none" extrusionOk="0">
                    <a:moveTo>
                      <a:pt x="0" y="28"/>
                    </a:moveTo>
                    <a:cubicBezTo>
                      <a:pt x="0" y="28"/>
                      <a:pt x="31" y="-15"/>
                      <a:pt x="83" y="7"/>
                    </a:cubicBezTo>
                  </a:path>
                </a:pathLst>
              </a:custGeom>
              <a:noFill/>
              <a:ln w="9525" cap="rnd" cmpd="sng">
                <a:solidFill>
                  <a:srgbClr val="8E624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83150" tIns="0" rIns="83150" bIns="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796;p47">
                <a:extLst>
                  <a:ext uri="{FF2B5EF4-FFF2-40B4-BE49-F238E27FC236}">
                    <a16:creationId xmlns:a16="http://schemas.microsoft.com/office/drawing/2014/main" id="{60C92E94-B28A-6CF3-F2AB-B640EE8D7D56}"/>
                  </a:ext>
                </a:extLst>
              </p:cNvPr>
              <p:cNvSpPr/>
              <p:nvPr/>
            </p:nvSpPr>
            <p:spPr>
              <a:xfrm>
                <a:off x="1691434" y="2351339"/>
                <a:ext cx="1356491" cy="1013121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894" extrusionOk="0">
                    <a:moveTo>
                      <a:pt x="860" y="404"/>
                    </a:moveTo>
                    <a:lnTo>
                      <a:pt x="874" y="133"/>
                    </a:lnTo>
                    <a:lnTo>
                      <a:pt x="324" y="0"/>
                    </a:lnTo>
                    <a:lnTo>
                      <a:pt x="321" y="402"/>
                    </a:lnTo>
                    <a:cubicBezTo>
                      <a:pt x="320" y="443"/>
                      <a:pt x="297" y="479"/>
                      <a:pt x="260" y="496"/>
                    </a:cubicBezTo>
                    <a:lnTo>
                      <a:pt x="0" y="615"/>
                    </a:lnTo>
                    <a:cubicBezTo>
                      <a:pt x="0" y="615"/>
                      <a:pt x="446" y="894"/>
                      <a:pt x="588" y="894"/>
                    </a:cubicBezTo>
                    <a:cubicBezTo>
                      <a:pt x="601" y="894"/>
                      <a:pt x="968" y="817"/>
                      <a:pt x="1197" y="615"/>
                    </a:cubicBezTo>
                    <a:lnTo>
                      <a:pt x="926" y="506"/>
                    </a:lnTo>
                    <a:cubicBezTo>
                      <a:pt x="884" y="489"/>
                      <a:pt x="858" y="448"/>
                      <a:pt x="861" y="404"/>
                    </a:cubicBezTo>
                    <a:lnTo>
                      <a:pt x="860" y="404"/>
                    </a:lnTo>
                    <a:close/>
                  </a:path>
                </a:pathLst>
              </a:custGeom>
              <a:solidFill>
                <a:srgbClr val="FFACA0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797;p47">
                <a:extLst>
                  <a:ext uri="{FF2B5EF4-FFF2-40B4-BE49-F238E27FC236}">
                    <a16:creationId xmlns:a16="http://schemas.microsoft.com/office/drawing/2014/main" id="{28EFD7F1-938F-A8CA-1247-A4AD71E3749F}"/>
                  </a:ext>
                </a:extLst>
              </p:cNvPr>
              <p:cNvSpPr/>
              <p:nvPr/>
            </p:nvSpPr>
            <p:spPr>
              <a:xfrm>
                <a:off x="1807025" y="1441345"/>
                <a:ext cx="1073181" cy="743409"/>
              </a:xfrm>
              <a:custGeom>
                <a:avLst/>
                <a:gdLst/>
                <a:ahLst/>
                <a:cxnLst/>
                <a:rect l="l" t="t" r="r" b="b"/>
                <a:pathLst>
                  <a:path w="947" h="656" extrusionOk="0">
                    <a:moveTo>
                      <a:pt x="100" y="550"/>
                    </a:moveTo>
                    <a:lnTo>
                      <a:pt x="12" y="615"/>
                    </a:lnTo>
                    <a:cubicBezTo>
                      <a:pt x="0" y="530"/>
                      <a:pt x="-92" y="13"/>
                      <a:pt x="477" y="0"/>
                    </a:cubicBezTo>
                    <a:cubicBezTo>
                      <a:pt x="608" y="-3"/>
                      <a:pt x="738" y="41"/>
                      <a:pt x="832" y="132"/>
                    </a:cubicBezTo>
                    <a:cubicBezTo>
                      <a:pt x="892" y="190"/>
                      <a:pt x="942" y="270"/>
                      <a:pt x="946" y="376"/>
                    </a:cubicBezTo>
                    <a:cubicBezTo>
                      <a:pt x="957" y="658"/>
                      <a:pt x="852" y="656"/>
                      <a:pt x="852" y="656"/>
                    </a:cubicBezTo>
                    <a:lnTo>
                      <a:pt x="100" y="551"/>
                    </a:lnTo>
                    <a:lnTo>
                      <a:pt x="100" y="550"/>
                    </a:lnTo>
                    <a:close/>
                  </a:path>
                </a:pathLst>
              </a:custGeom>
              <a:solidFill>
                <a:srgbClr val="B87A4E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798;p47">
                <a:extLst>
                  <a:ext uri="{FF2B5EF4-FFF2-40B4-BE49-F238E27FC236}">
                    <a16:creationId xmlns:a16="http://schemas.microsoft.com/office/drawing/2014/main" id="{98B3DA15-9CAA-82B2-58BB-A1BE0C3C7564}"/>
                  </a:ext>
                </a:extLst>
              </p:cNvPr>
              <p:cNvSpPr/>
              <p:nvPr/>
            </p:nvSpPr>
            <p:spPr>
              <a:xfrm>
                <a:off x="1906750" y="1657794"/>
                <a:ext cx="868064" cy="1123046"/>
              </a:xfrm>
              <a:custGeom>
                <a:avLst/>
                <a:gdLst/>
                <a:ahLst/>
                <a:cxnLst/>
                <a:rect l="l" t="t" r="r" b="b"/>
                <a:pathLst>
                  <a:path w="766" h="991" extrusionOk="0">
                    <a:moveTo>
                      <a:pt x="0" y="280"/>
                    </a:moveTo>
                    <a:cubicBezTo>
                      <a:pt x="0" y="280"/>
                      <a:pt x="6" y="411"/>
                      <a:pt x="3" y="507"/>
                    </a:cubicBezTo>
                    <a:cubicBezTo>
                      <a:pt x="-3" y="714"/>
                      <a:pt x="137" y="988"/>
                      <a:pt x="359" y="991"/>
                    </a:cubicBezTo>
                    <a:cubicBezTo>
                      <a:pt x="514" y="994"/>
                      <a:pt x="730" y="876"/>
                      <a:pt x="756" y="594"/>
                    </a:cubicBezTo>
                    <a:cubicBezTo>
                      <a:pt x="778" y="354"/>
                      <a:pt x="753" y="181"/>
                      <a:pt x="753" y="181"/>
                    </a:cubicBezTo>
                    <a:cubicBezTo>
                      <a:pt x="753" y="181"/>
                      <a:pt x="732" y="149"/>
                      <a:pt x="690" y="108"/>
                    </a:cubicBezTo>
                    <a:cubicBezTo>
                      <a:pt x="636" y="54"/>
                      <a:pt x="571" y="19"/>
                      <a:pt x="503" y="0"/>
                    </a:cubicBezTo>
                    <a:cubicBezTo>
                      <a:pt x="503" y="0"/>
                      <a:pt x="369" y="120"/>
                      <a:pt x="0" y="280"/>
                    </a:cubicBezTo>
                    <a:close/>
                  </a:path>
                </a:pathLst>
              </a:custGeom>
              <a:solidFill>
                <a:srgbClr val="FFACA0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799;p47">
                <a:extLst>
                  <a:ext uri="{FF2B5EF4-FFF2-40B4-BE49-F238E27FC236}">
                    <a16:creationId xmlns:a16="http://schemas.microsoft.com/office/drawing/2014/main" id="{019723E9-EF1E-4E1E-3A61-DB1FA77A2557}"/>
                  </a:ext>
                </a:extLst>
              </p:cNvPr>
              <p:cNvSpPr/>
              <p:nvPr/>
            </p:nvSpPr>
            <p:spPr>
              <a:xfrm>
                <a:off x="2058605" y="2591587"/>
                <a:ext cx="611951" cy="177919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57" fill="none" extrusionOk="0">
                    <a:moveTo>
                      <a:pt x="540" y="0"/>
                    </a:moveTo>
                    <a:cubicBezTo>
                      <a:pt x="302" y="319"/>
                      <a:pt x="0" y="53"/>
                      <a:pt x="0" y="53"/>
                    </a:cubicBezTo>
                  </a:path>
                </a:pathLst>
              </a:custGeom>
              <a:noFill/>
              <a:ln w="9525" cap="rnd" cmpd="sng">
                <a:solidFill>
                  <a:srgbClr val="8E624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83150" tIns="18350" rIns="83150" bIns="1835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800;p47">
                <a:extLst>
                  <a:ext uri="{FF2B5EF4-FFF2-40B4-BE49-F238E27FC236}">
                    <a16:creationId xmlns:a16="http://schemas.microsoft.com/office/drawing/2014/main" id="{1806547A-DD07-63CA-94FF-A11F1A67951F}"/>
                  </a:ext>
                </a:extLst>
              </p:cNvPr>
              <p:cNvSpPr/>
              <p:nvPr/>
            </p:nvSpPr>
            <p:spPr>
              <a:xfrm>
                <a:off x="1854621" y="2385337"/>
                <a:ext cx="96326" cy="95193"/>
              </a:xfrm>
              <a:custGeom>
                <a:avLst/>
                <a:gdLst/>
                <a:ahLst/>
                <a:cxnLst/>
                <a:rect l="l" t="t" r="r" b="b"/>
                <a:pathLst>
                  <a:path w="85" h="84" extrusionOk="0">
                    <a:moveTo>
                      <a:pt x="85" y="42"/>
                    </a:moveTo>
                    <a:cubicBezTo>
                      <a:pt x="85" y="49"/>
                      <a:pt x="83" y="56"/>
                      <a:pt x="79" y="63"/>
                    </a:cubicBezTo>
                    <a:cubicBezTo>
                      <a:pt x="76" y="69"/>
                      <a:pt x="71" y="75"/>
                      <a:pt x="64" y="79"/>
                    </a:cubicBezTo>
                    <a:cubicBezTo>
                      <a:pt x="58" y="82"/>
                      <a:pt x="51" y="84"/>
                      <a:pt x="43" y="84"/>
                    </a:cubicBezTo>
                    <a:cubicBezTo>
                      <a:pt x="36" y="84"/>
                      <a:pt x="28" y="82"/>
                      <a:pt x="21" y="79"/>
                    </a:cubicBezTo>
                    <a:cubicBezTo>
                      <a:pt x="15" y="75"/>
                      <a:pt x="10" y="69"/>
                      <a:pt x="6" y="63"/>
                    </a:cubicBezTo>
                    <a:cubicBezTo>
                      <a:pt x="2" y="56"/>
                      <a:pt x="0" y="49"/>
                      <a:pt x="0" y="42"/>
                    </a:cubicBezTo>
                    <a:cubicBezTo>
                      <a:pt x="0" y="35"/>
                      <a:pt x="2" y="27"/>
                      <a:pt x="6" y="21"/>
                    </a:cubicBezTo>
                    <a:cubicBezTo>
                      <a:pt x="10" y="14"/>
                      <a:pt x="15" y="8"/>
                      <a:pt x="21" y="5"/>
                    </a:cubicBezTo>
                    <a:cubicBezTo>
                      <a:pt x="28" y="1"/>
                      <a:pt x="35" y="0"/>
                      <a:pt x="43" y="0"/>
                    </a:cubicBezTo>
                    <a:cubicBezTo>
                      <a:pt x="50" y="0"/>
                      <a:pt x="58" y="1"/>
                      <a:pt x="64" y="5"/>
                    </a:cubicBezTo>
                    <a:cubicBezTo>
                      <a:pt x="71" y="8"/>
                      <a:pt x="76" y="14"/>
                      <a:pt x="79" y="21"/>
                    </a:cubicBezTo>
                    <a:cubicBezTo>
                      <a:pt x="83" y="27"/>
                      <a:pt x="85" y="35"/>
                      <a:pt x="85" y="42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801;p47">
                <a:extLst>
                  <a:ext uri="{FF2B5EF4-FFF2-40B4-BE49-F238E27FC236}">
                    <a16:creationId xmlns:a16="http://schemas.microsoft.com/office/drawing/2014/main" id="{39374E06-938E-A74F-B2F1-05597B726662}"/>
                  </a:ext>
                </a:extLst>
              </p:cNvPr>
              <p:cNvSpPr/>
              <p:nvPr/>
            </p:nvSpPr>
            <p:spPr>
              <a:xfrm>
                <a:off x="2731752" y="2385337"/>
                <a:ext cx="96326" cy="95193"/>
              </a:xfrm>
              <a:custGeom>
                <a:avLst/>
                <a:gdLst/>
                <a:ahLst/>
                <a:cxnLst/>
                <a:rect l="l" t="t" r="r" b="b"/>
                <a:pathLst>
                  <a:path w="85" h="84" extrusionOk="0">
                    <a:moveTo>
                      <a:pt x="85" y="42"/>
                    </a:moveTo>
                    <a:cubicBezTo>
                      <a:pt x="85" y="49"/>
                      <a:pt x="84" y="56"/>
                      <a:pt x="80" y="63"/>
                    </a:cubicBezTo>
                    <a:cubicBezTo>
                      <a:pt x="77" y="69"/>
                      <a:pt x="71" y="75"/>
                      <a:pt x="64" y="79"/>
                    </a:cubicBezTo>
                    <a:cubicBezTo>
                      <a:pt x="58" y="82"/>
                      <a:pt x="51" y="84"/>
                      <a:pt x="43" y="84"/>
                    </a:cubicBezTo>
                    <a:cubicBezTo>
                      <a:pt x="36" y="84"/>
                      <a:pt x="29" y="82"/>
                      <a:pt x="22" y="79"/>
                    </a:cubicBezTo>
                    <a:cubicBezTo>
                      <a:pt x="16" y="75"/>
                      <a:pt x="10" y="69"/>
                      <a:pt x="6" y="63"/>
                    </a:cubicBezTo>
                    <a:cubicBezTo>
                      <a:pt x="2" y="56"/>
                      <a:pt x="0" y="49"/>
                      <a:pt x="0" y="42"/>
                    </a:cubicBezTo>
                    <a:cubicBezTo>
                      <a:pt x="0" y="35"/>
                      <a:pt x="2" y="27"/>
                      <a:pt x="6" y="21"/>
                    </a:cubicBezTo>
                    <a:cubicBezTo>
                      <a:pt x="10" y="14"/>
                      <a:pt x="16" y="8"/>
                      <a:pt x="22" y="5"/>
                    </a:cubicBezTo>
                    <a:cubicBezTo>
                      <a:pt x="29" y="1"/>
                      <a:pt x="35" y="0"/>
                      <a:pt x="43" y="0"/>
                    </a:cubicBezTo>
                    <a:cubicBezTo>
                      <a:pt x="50" y="0"/>
                      <a:pt x="58" y="1"/>
                      <a:pt x="64" y="5"/>
                    </a:cubicBezTo>
                    <a:cubicBezTo>
                      <a:pt x="71" y="8"/>
                      <a:pt x="76" y="14"/>
                      <a:pt x="80" y="21"/>
                    </a:cubicBezTo>
                    <a:cubicBezTo>
                      <a:pt x="83" y="27"/>
                      <a:pt x="85" y="35"/>
                      <a:pt x="85" y="42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802;p47">
                <a:extLst>
                  <a:ext uri="{FF2B5EF4-FFF2-40B4-BE49-F238E27FC236}">
                    <a16:creationId xmlns:a16="http://schemas.microsoft.com/office/drawing/2014/main" id="{F9B3A9DE-2855-336B-7226-6D8A406400F5}"/>
                  </a:ext>
                </a:extLst>
              </p:cNvPr>
              <p:cNvSpPr/>
              <p:nvPr/>
            </p:nvSpPr>
            <p:spPr>
              <a:xfrm>
                <a:off x="2243324" y="1621530"/>
                <a:ext cx="239114" cy="256113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26" extrusionOk="0">
                    <a:moveTo>
                      <a:pt x="211" y="0"/>
                    </a:moveTo>
                    <a:cubicBezTo>
                      <a:pt x="199" y="109"/>
                      <a:pt x="99" y="192"/>
                      <a:pt x="0" y="226"/>
                    </a:cubicBezTo>
                    <a:cubicBezTo>
                      <a:pt x="75" y="154"/>
                      <a:pt x="158" y="91"/>
                      <a:pt x="211" y="0"/>
                    </a:cubicBezTo>
                    <a:close/>
                  </a:path>
                </a:pathLst>
              </a:custGeom>
              <a:solidFill>
                <a:srgbClr val="B87A4E"/>
              </a:solidFill>
              <a:ln>
                <a:noFill/>
              </a:ln>
            </p:spPr>
            <p:txBody>
              <a:bodyPr spcFirstLastPara="1" wrap="square" lIns="90000" tIns="36350" rIns="90000" bIns="3635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803;p47">
                <a:extLst>
                  <a:ext uri="{FF2B5EF4-FFF2-40B4-BE49-F238E27FC236}">
                    <a16:creationId xmlns:a16="http://schemas.microsoft.com/office/drawing/2014/main" id="{6AA03DC4-0799-9887-575C-D6462B79E493}"/>
                  </a:ext>
                </a:extLst>
              </p:cNvPr>
              <p:cNvSpPr/>
              <p:nvPr/>
            </p:nvSpPr>
            <p:spPr>
              <a:xfrm>
                <a:off x="2166263" y="2803504"/>
                <a:ext cx="368304" cy="36830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25" extrusionOk="0">
                    <a:moveTo>
                      <a:pt x="325" y="163"/>
                    </a:moveTo>
                    <a:cubicBezTo>
                      <a:pt x="325" y="191"/>
                      <a:pt x="317" y="219"/>
                      <a:pt x="303" y="244"/>
                    </a:cubicBezTo>
                    <a:cubicBezTo>
                      <a:pt x="289" y="268"/>
                      <a:pt x="268" y="289"/>
                      <a:pt x="243" y="303"/>
                    </a:cubicBezTo>
                    <a:cubicBezTo>
                      <a:pt x="219" y="317"/>
                      <a:pt x="191" y="325"/>
                      <a:pt x="162" y="325"/>
                    </a:cubicBezTo>
                    <a:cubicBezTo>
                      <a:pt x="134" y="325"/>
                      <a:pt x="106" y="317"/>
                      <a:pt x="81" y="303"/>
                    </a:cubicBezTo>
                    <a:cubicBezTo>
                      <a:pt x="56" y="289"/>
                      <a:pt x="37" y="268"/>
                      <a:pt x="22" y="244"/>
                    </a:cubicBezTo>
                    <a:cubicBezTo>
                      <a:pt x="8" y="219"/>
                      <a:pt x="0" y="191"/>
                      <a:pt x="0" y="163"/>
                    </a:cubicBezTo>
                    <a:cubicBezTo>
                      <a:pt x="0" y="134"/>
                      <a:pt x="7" y="106"/>
                      <a:pt x="22" y="81"/>
                    </a:cubicBezTo>
                    <a:cubicBezTo>
                      <a:pt x="36" y="57"/>
                      <a:pt x="56" y="36"/>
                      <a:pt x="81" y="22"/>
                    </a:cubicBezTo>
                    <a:cubicBezTo>
                      <a:pt x="106" y="8"/>
                      <a:pt x="134" y="0"/>
                      <a:pt x="162" y="0"/>
                    </a:cubicBezTo>
                    <a:cubicBezTo>
                      <a:pt x="191" y="0"/>
                      <a:pt x="219" y="8"/>
                      <a:pt x="243" y="22"/>
                    </a:cubicBezTo>
                    <a:cubicBezTo>
                      <a:pt x="268" y="36"/>
                      <a:pt x="289" y="57"/>
                      <a:pt x="303" y="81"/>
                    </a:cubicBezTo>
                    <a:cubicBezTo>
                      <a:pt x="317" y="106"/>
                      <a:pt x="325" y="134"/>
                      <a:pt x="325" y="163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67" name="Google Shape;804;p47">
                <a:extLst>
                  <a:ext uri="{FF2B5EF4-FFF2-40B4-BE49-F238E27FC236}">
                    <a16:creationId xmlns:a16="http://schemas.microsoft.com/office/drawing/2014/main" id="{C2A7D182-034C-4478-77FF-4235F029CA8F}"/>
                  </a:ext>
                </a:extLst>
              </p:cNvPr>
              <p:cNvGrpSpPr/>
              <p:nvPr/>
            </p:nvGrpSpPr>
            <p:grpSpPr>
              <a:xfrm>
                <a:off x="2191249" y="2888251"/>
                <a:ext cx="318353" cy="198806"/>
                <a:chOff x="3525669" y="3831112"/>
                <a:chExt cx="591296" cy="369185"/>
              </a:xfrm>
            </p:grpSpPr>
            <p:sp>
              <p:nvSpPr>
                <p:cNvPr id="368" name="Google Shape;805;p47">
                  <a:extLst>
                    <a:ext uri="{FF2B5EF4-FFF2-40B4-BE49-F238E27FC236}">
                      <a16:creationId xmlns:a16="http://schemas.microsoft.com/office/drawing/2014/main" id="{A027DB3D-269D-1FAA-37C8-2841CDFD3856}"/>
                    </a:ext>
                  </a:extLst>
                </p:cNvPr>
                <p:cNvSpPr/>
                <p:nvPr/>
              </p:nvSpPr>
              <p:spPr>
                <a:xfrm>
                  <a:off x="3743736" y="4075540"/>
                  <a:ext cx="153990" cy="516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396" extrusionOk="0">
                      <a:moveTo>
                        <a:pt x="1163" y="40"/>
                      </a:moveTo>
                      <a:lnTo>
                        <a:pt x="590" y="0"/>
                      </a:lnTo>
                      <a:lnTo>
                        <a:pt x="16" y="40"/>
                      </a:lnTo>
                      <a:cubicBezTo>
                        <a:pt x="-18" y="134"/>
                        <a:pt x="1" y="243"/>
                        <a:pt x="66" y="324"/>
                      </a:cubicBezTo>
                      <a:cubicBezTo>
                        <a:pt x="66" y="324"/>
                        <a:pt x="341" y="396"/>
                        <a:pt x="590" y="396"/>
                      </a:cubicBezTo>
                      <a:cubicBezTo>
                        <a:pt x="839" y="396"/>
                        <a:pt x="1113" y="324"/>
                        <a:pt x="1113" y="324"/>
                      </a:cubicBezTo>
                      <a:cubicBezTo>
                        <a:pt x="1178" y="243"/>
                        <a:pt x="1197" y="134"/>
                        <a:pt x="1163" y="40"/>
                      </a:cubicBezTo>
                      <a:close/>
                    </a:path>
                  </a:pathLst>
                </a:custGeom>
                <a:solidFill>
                  <a:srgbClr val="D93636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69" name="Google Shape;806;p47">
                  <a:extLst>
                    <a:ext uri="{FF2B5EF4-FFF2-40B4-BE49-F238E27FC236}">
                      <a16:creationId xmlns:a16="http://schemas.microsoft.com/office/drawing/2014/main" id="{4E231ACA-1EC9-D135-D636-B51AE7D106CB}"/>
                    </a:ext>
                  </a:extLst>
                </p:cNvPr>
                <p:cNvSpPr/>
                <p:nvPr/>
              </p:nvSpPr>
              <p:spPr>
                <a:xfrm>
                  <a:off x="3725466" y="4016945"/>
                  <a:ext cx="190530" cy="7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609" extrusionOk="0">
                      <a:moveTo>
                        <a:pt x="1343" y="29"/>
                      </a:moveTo>
                      <a:cubicBezTo>
                        <a:pt x="1210" y="-48"/>
                        <a:pt x="1096" y="54"/>
                        <a:pt x="730" y="54"/>
                      </a:cubicBezTo>
                      <a:cubicBezTo>
                        <a:pt x="364" y="54"/>
                        <a:pt x="249" y="-49"/>
                        <a:pt x="117" y="29"/>
                      </a:cubicBezTo>
                      <a:cubicBezTo>
                        <a:pt x="-15" y="107"/>
                        <a:pt x="-68" y="540"/>
                        <a:pt x="134" y="595"/>
                      </a:cubicBezTo>
                      <a:cubicBezTo>
                        <a:pt x="337" y="650"/>
                        <a:pt x="480" y="527"/>
                        <a:pt x="730" y="527"/>
                      </a:cubicBezTo>
                      <a:cubicBezTo>
                        <a:pt x="981" y="527"/>
                        <a:pt x="1122" y="650"/>
                        <a:pt x="1325" y="595"/>
                      </a:cubicBezTo>
                      <a:cubicBezTo>
                        <a:pt x="1528" y="540"/>
                        <a:pt x="1475" y="107"/>
                        <a:pt x="1343" y="2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0" name="Google Shape;807;p47">
                  <a:extLst>
                    <a:ext uri="{FF2B5EF4-FFF2-40B4-BE49-F238E27FC236}">
                      <a16:creationId xmlns:a16="http://schemas.microsoft.com/office/drawing/2014/main" id="{7AB98CA2-EC7F-39DD-193E-72D219BC876C}"/>
                    </a:ext>
                  </a:extLst>
                </p:cNvPr>
                <p:cNvSpPr/>
                <p:nvPr/>
              </p:nvSpPr>
              <p:spPr>
                <a:xfrm>
                  <a:off x="3525669" y="3831112"/>
                  <a:ext cx="591296" cy="369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1" h="2829" extrusionOk="0">
                      <a:moveTo>
                        <a:pt x="4531" y="1346"/>
                      </a:moveTo>
                      <a:cubicBezTo>
                        <a:pt x="4532" y="1229"/>
                        <a:pt x="4470" y="1113"/>
                        <a:pt x="4372" y="1049"/>
                      </a:cubicBezTo>
                      <a:cubicBezTo>
                        <a:pt x="4396" y="987"/>
                        <a:pt x="4369" y="909"/>
                        <a:pt x="4311" y="877"/>
                      </a:cubicBezTo>
                      <a:cubicBezTo>
                        <a:pt x="4347" y="835"/>
                        <a:pt x="4363" y="775"/>
                        <a:pt x="4351" y="721"/>
                      </a:cubicBezTo>
                      <a:cubicBezTo>
                        <a:pt x="4339" y="667"/>
                        <a:pt x="4295" y="603"/>
                        <a:pt x="4244" y="580"/>
                      </a:cubicBezTo>
                      <a:cubicBezTo>
                        <a:pt x="4296" y="521"/>
                        <a:pt x="4315" y="435"/>
                        <a:pt x="4294" y="359"/>
                      </a:cubicBezTo>
                      <a:cubicBezTo>
                        <a:pt x="4272" y="283"/>
                        <a:pt x="4210" y="219"/>
                        <a:pt x="4134" y="196"/>
                      </a:cubicBezTo>
                      <a:cubicBezTo>
                        <a:pt x="4149" y="164"/>
                        <a:pt x="4145" y="126"/>
                        <a:pt x="4128" y="96"/>
                      </a:cubicBezTo>
                      <a:cubicBezTo>
                        <a:pt x="4111" y="66"/>
                        <a:pt x="4083" y="43"/>
                        <a:pt x="4052" y="28"/>
                      </a:cubicBezTo>
                      <a:cubicBezTo>
                        <a:pt x="3983" y="-7"/>
                        <a:pt x="3900" y="-10"/>
                        <a:pt x="3829" y="22"/>
                      </a:cubicBezTo>
                      <a:cubicBezTo>
                        <a:pt x="3759" y="54"/>
                        <a:pt x="3717" y="125"/>
                        <a:pt x="3698" y="199"/>
                      </a:cubicBezTo>
                      <a:cubicBezTo>
                        <a:pt x="3587" y="197"/>
                        <a:pt x="3476" y="249"/>
                        <a:pt x="3407" y="336"/>
                      </a:cubicBezTo>
                      <a:cubicBezTo>
                        <a:pt x="3339" y="423"/>
                        <a:pt x="3314" y="543"/>
                        <a:pt x="3342" y="650"/>
                      </a:cubicBezTo>
                      <a:cubicBezTo>
                        <a:pt x="3237" y="657"/>
                        <a:pt x="3154" y="750"/>
                        <a:pt x="3142" y="855"/>
                      </a:cubicBezTo>
                      <a:cubicBezTo>
                        <a:pt x="3035" y="838"/>
                        <a:pt x="2921" y="874"/>
                        <a:pt x="2842" y="949"/>
                      </a:cubicBezTo>
                      <a:cubicBezTo>
                        <a:pt x="2764" y="1024"/>
                        <a:pt x="2723" y="1136"/>
                        <a:pt x="2735" y="1244"/>
                      </a:cubicBezTo>
                      <a:cubicBezTo>
                        <a:pt x="2664" y="1222"/>
                        <a:pt x="2581" y="1274"/>
                        <a:pt x="2568" y="1347"/>
                      </a:cubicBezTo>
                      <a:cubicBezTo>
                        <a:pt x="2471" y="1292"/>
                        <a:pt x="2336" y="1317"/>
                        <a:pt x="2266" y="1403"/>
                      </a:cubicBezTo>
                      <a:cubicBezTo>
                        <a:pt x="2195" y="1317"/>
                        <a:pt x="2060" y="1292"/>
                        <a:pt x="1963" y="1347"/>
                      </a:cubicBezTo>
                      <a:cubicBezTo>
                        <a:pt x="1950" y="1274"/>
                        <a:pt x="1867" y="1222"/>
                        <a:pt x="1796" y="1244"/>
                      </a:cubicBezTo>
                      <a:cubicBezTo>
                        <a:pt x="1808" y="1136"/>
                        <a:pt x="1768" y="1024"/>
                        <a:pt x="1689" y="949"/>
                      </a:cubicBezTo>
                      <a:cubicBezTo>
                        <a:pt x="1611" y="874"/>
                        <a:pt x="1496" y="838"/>
                        <a:pt x="1389" y="855"/>
                      </a:cubicBezTo>
                      <a:cubicBezTo>
                        <a:pt x="1377" y="751"/>
                        <a:pt x="1294" y="657"/>
                        <a:pt x="1189" y="650"/>
                      </a:cubicBezTo>
                      <a:cubicBezTo>
                        <a:pt x="1217" y="543"/>
                        <a:pt x="1192" y="423"/>
                        <a:pt x="1124" y="336"/>
                      </a:cubicBezTo>
                      <a:cubicBezTo>
                        <a:pt x="1055" y="249"/>
                        <a:pt x="944" y="197"/>
                        <a:pt x="834" y="199"/>
                      </a:cubicBezTo>
                      <a:cubicBezTo>
                        <a:pt x="814" y="125"/>
                        <a:pt x="774" y="54"/>
                        <a:pt x="703" y="22"/>
                      </a:cubicBezTo>
                      <a:cubicBezTo>
                        <a:pt x="633" y="-10"/>
                        <a:pt x="548" y="-7"/>
                        <a:pt x="479" y="28"/>
                      </a:cubicBezTo>
                      <a:cubicBezTo>
                        <a:pt x="449" y="43"/>
                        <a:pt x="420" y="66"/>
                        <a:pt x="403" y="96"/>
                      </a:cubicBezTo>
                      <a:cubicBezTo>
                        <a:pt x="386" y="126"/>
                        <a:pt x="382" y="164"/>
                        <a:pt x="397" y="196"/>
                      </a:cubicBezTo>
                      <a:cubicBezTo>
                        <a:pt x="321" y="219"/>
                        <a:pt x="259" y="283"/>
                        <a:pt x="237" y="359"/>
                      </a:cubicBezTo>
                      <a:cubicBezTo>
                        <a:pt x="216" y="435"/>
                        <a:pt x="235" y="521"/>
                        <a:pt x="287" y="580"/>
                      </a:cubicBezTo>
                      <a:cubicBezTo>
                        <a:pt x="236" y="603"/>
                        <a:pt x="192" y="667"/>
                        <a:pt x="180" y="721"/>
                      </a:cubicBezTo>
                      <a:cubicBezTo>
                        <a:pt x="168" y="775"/>
                        <a:pt x="184" y="835"/>
                        <a:pt x="220" y="877"/>
                      </a:cubicBezTo>
                      <a:cubicBezTo>
                        <a:pt x="162" y="909"/>
                        <a:pt x="135" y="986"/>
                        <a:pt x="160" y="1049"/>
                      </a:cubicBezTo>
                      <a:cubicBezTo>
                        <a:pt x="61" y="1113"/>
                        <a:pt x="0" y="1229"/>
                        <a:pt x="0" y="1346"/>
                      </a:cubicBezTo>
                      <a:cubicBezTo>
                        <a:pt x="1" y="1463"/>
                        <a:pt x="64" y="1579"/>
                        <a:pt x="163" y="1642"/>
                      </a:cubicBezTo>
                      <a:cubicBezTo>
                        <a:pt x="125" y="1722"/>
                        <a:pt x="169" y="1826"/>
                        <a:pt x="251" y="1859"/>
                      </a:cubicBezTo>
                      <a:cubicBezTo>
                        <a:pt x="191" y="1965"/>
                        <a:pt x="175" y="2096"/>
                        <a:pt x="209" y="2213"/>
                      </a:cubicBezTo>
                      <a:cubicBezTo>
                        <a:pt x="243" y="2331"/>
                        <a:pt x="326" y="2433"/>
                        <a:pt x="434" y="2490"/>
                      </a:cubicBezTo>
                      <a:cubicBezTo>
                        <a:pt x="429" y="2597"/>
                        <a:pt x="481" y="2698"/>
                        <a:pt x="568" y="2759"/>
                      </a:cubicBezTo>
                      <a:cubicBezTo>
                        <a:pt x="655" y="2821"/>
                        <a:pt x="773" y="2835"/>
                        <a:pt x="872" y="2796"/>
                      </a:cubicBezTo>
                      <a:cubicBezTo>
                        <a:pt x="930" y="2829"/>
                        <a:pt x="999" y="2838"/>
                        <a:pt x="1063" y="2820"/>
                      </a:cubicBezTo>
                      <a:cubicBezTo>
                        <a:pt x="1127" y="2801"/>
                        <a:pt x="1183" y="2756"/>
                        <a:pt x="1214" y="2697"/>
                      </a:cubicBezTo>
                      <a:cubicBezTo>
                        <a:pt x="1292" y="2720"/>
                        <a:pt x="1375" y="2713"/>
                        <a:pt x="1448" y="2680"/>
                      </a:cubicBezTo>
                      <a:cubicBezTo>
                        <a:pt x="1522" y="2646"/>
                        <a:pt x="1582" y="2586"/>
                        <a:pt x="1617" y="2513"/>
                      </a:cubicBezTo>
                      <a:cubicBezTo>
                        <a:pt x="1675" y="2546"/>
                        <a:pt x="1748" y="2557"/>
                        <a:pt x="1811" y="2536"/>
                      </a:cubicBezTo>
                      <a:cubicBezTo>
                        <a:pt x="1875" y="2514"/>
                        <a:pt x="1928" y="2465"/>
                        <a:pt x="1955" y="2403"/>
                      </a:cubicBezTo>
                      <a:cubicBezTo>
                        <a:pt x="2002" y="2420"/>
                        <a:pt x="2048" y="2430"/>
                        <a:pt x="2098" y="2427"/>
                      </a:cubicBezTo>
                      <a:cubicBezTo>
                        <a:pt x="2148" y="2424"/>
                        <a:pt x="2239" y="2391"/>
                        <a:pt x="2266" y="2348"/>
                      </a:cubicBezTo>
                      <a:cubicBezTo>
                        <a:pt x="2292" y="2391"/>
                        <a:pt x="2383" y="2424"/>
                        <a:pt x="2433" y="2427"/>
                      </a:cubicBezTo>
                      <a:cubicBezTo>
                        <a:pt x="2483" y="2430"/>
                        <a:pt x="2529" y="2420"/>
                        <a:pt x="2577" y="2403"/>
                      </a:cubicBezTo>
                      <a:cubicBezTo>
                        <a:pt x="2603" y="2465"/>
                        <a:pt x="2656" y="2514"/>
                        <a:pt x="2720" y="2536"/>
                      </a:cubicBezTo>
                      <a:cubicBezTo>
                        <a:pt x="2783" y="2557"/>
                        <a:pt x="2856" y="2546"/>
                        <a:pt x="2915" y="2513"/>
                      </a:cubicBezTo>
                      <a:cubicBezTo>
                        <a:pt x="2949" y="2586"/>
                        <a:pt x="3010" y="2647"/>
                        <a:pt x="3084" y="2680"/>
                      </a:cubicBezTo>
                      <a:cubicBezTo>
                        <a:pt x="3157" y="2714"/>
                        <a:pt x="3239" y="2720"/>
                        <a:pt x="3317" y="2697"/>
                      </a:cubicBezTo>
                      <a:cubicBezTo>
                        <a:pt x="3348" y="2756"/>
                        <a:pt x="3404" y="2801"/>
                        <a:pt x="3468" y="2820"/>
                      </a:cubicBezTo>
                      <a:cubicBezTo>
                        <a:pt x="3532" y="2838"/>
                        <a:pt x="3601" y="2829"/>
                        <a:pt x="3659" y="2796"/>
                      </a:cubicBezTo>
                      <a:cubicBezTo>
                        <a:pt x="3758" y="2835"/>
                        <a:pt x="3876" y="2821"/>
                        <a:pt x="3963" y="2759"/>
                      </a:cubicBezTo>
                      <a:cubicBezTo>
                        <a:pt x="4050" y="2698"/>
                        <a:pt x="4102" y="2597"/>
                        <a:pt x="4097" y="2490"/>
                      </a:cubicBezTo>
                      <a:cubicBezTo>
                        <a:pt x="4205" y="2433"/>
                        <a:pt x="4288" y="2330"/>
                        <a:pt x="4322" y="2213"/>
                      </a:cubicBezTo>
                      <a:cubicBezTo>
                        <a:pt x="4356" y="2095"/>
                        <a:pt x="4340" y="1965"/>
                        <a:pt x="4280" y="1859"/>
                      </a:cubicBezTo>
                      <a:cubicBezTo>
                        <a:pt x="4362" y="1826"/>
                        <a:pt x="4406" y="1722"/>
                        <a:pt x="4368" y="1642"/>
                      </a:cubicBezTo>
                      <a:cubicBezTo>
                        <a:pt x="4467" y="1579"/>
                        <a:pt x="4530" y="1463"/>
                        <a:pt x="4531" y="1346"/>
                      </a:cubicBezTo>
                      <a:close/>
                    </a:path>
                  </a:pathLst>
                </a:custGeom>
                <a:solidFill>
                  <a:srgbClr val="FF9D89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371" name="Google Shape;808;p47">
                  <a:extLst>
                    <a:ext uri="{FF2B5EF4-FFF2-40B4-BE49-F238E27FC236}">
                      <a16:creationId xmlns:a16="http://schemas.microsoft.com/office/drawing/2014/main" id="{F070340B-36DF-DA28-E93D-934B4DFDE164}"/>
                    </a:ext>
                  </a:extLst>
                </p:cNvPr>
                <p:cNvGrpSpPr/>
                <p:nvPr/>
              </p:nvGrpSpPr>
              <p:grpSpPr>
                <a:xfrm>
                  <a:off x="3544443" y="3857037"/>
                  <a:ext cx="182634" cy="310209"/>
                  <a:chOff x="5582186" y="2048095"/>
                  <a:chExt cx="876365" cy="1488528"/>
                </a:xfrm>
              </p:grpSpPr>
              <p:sp>
                <p:nvSpPr>
                  <p:cNvPr id="387" name="Google Shape;809;p47">
                    <a:extLst>
                      <a:ext uri="{FF2B5EF4-FFF2-40B4-BE49-F238E27FC236}">
                        <a16:creationId xmlns:a16="http://schemas.microsoft.com/office/drawing/2014/main" id="{3FADEB20-CCF1-1989-7FCC-DF25A6CA2615}"/>
                      </a:ext>
                    </a:extLst>
                  </p:cNvPr>
                  <p:cNvSpPr/>
                  <p:nvPr/>
                </p:nvSpPr>
                <p:spPr>
                  <a:xfrm>
                    <a:off x="5790923" y="2048095"/>
                    <a:ext cx="167524" cy="207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" h="396" extrusionOk="0">
                        <a:moveTo>
                          <a:pt x="229" y="8"/>
                        </a:moveTo>
                        <a:cubicBezTo>
                          <a:pt x="254" y="17"/>
                          <a:pt x="276" y="35"/>
                          <a:pt x="291" y="60"/>
                        </a:cubicBezTo>
                        <a:cubicBezTo>
                          <a:pt x="307" y="84"/>
                          <a:pt x="316" y="115"/>
                          <a:pt x="318" y="149"/>
                        </a:cubicBezTo>
                        <a:cubicBezTo>
                          <a:pt x="320" y="182"/>
                          <a:pt x="315" y="217"/>
                          <a:pt x="302" y="251"/>
                        </a:cubicBezTo>
                        <a:cubicBezTo>
                          <a:pt x="290" y="284"/>
                          <a:pt x="271" y="314"/>
                          <a:pt x="247" y="339"/>
                        </a:cubicBezTo>
                        <a:cubicBezTo>
                          <a:pt x="224" y="363"/>
                          <a:pt x="197" y="381"/>
                          <a:pt x="169" y="390"/>
                        </a:cubicBezTo>
                        <a:cubicBezTo>
                          <a:pt x="141" y="398"/>
                          <a:pt x="113" y="398"/>
                          <a:pt x="88" y="389"/>
                        </a:cubicBezTo>
                        <a:cubicBezTo>
                          <a:pt x="63" y="380"/>
                          <a:pt x="42" y="362"/>
                          <a:pt x="26" y="337"/>
                        </a:cubicBezTo>
                        <a:cubicBezTo>
                          <a:pt x="11" y="312"/>
                          <a:pt x="2" y="281"/>
                          <a:pt x="0" y="248"/>
                        </a:cubicBezTo>
                        <a:cubicBezTo>
                          <a:pt x="-2" y="214"/>
                          <a:pt x="4" y="179"/>
                          <a:pt x="16" y="145"/>
                        </a:cubicBezTo>
                        <a:cubicBezTo>
                          <a:pt x="28" y="112"/>
                          <a:pt x="47" y="81"/>
                          <a:pt x="70" y="57"/>
                        </a:cubicBezTo>
                        <a:cubicBezTo>
                          <a:pt x="94" y="32"/>
                          <a:pt x="120" y="15"/>
                          <a:pt x="148" y="7"/>
                        </a:cubicBezTo>
                        <a:cubicBezTo>
                          <a:pt x="176" y="-2"/>
                          <a:pt x="204" y="-2"/>
                          <a:pt x="229" y="8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8" name="Google Shape;810;p47">
                    <a:extLst>
                      <a:ext uri="{FF2B5EF4-FFF2-40B4-BE49-F238E27FC236}">
                        <a16:creationId xmlns:a16="http://schemas.microsoft.com/office/drawing/2014/main" id="{341F1482-A1B8-F1BB-0526-7817F73C5AC9}"/>
                      </a:ext>
                    </a:extLst>
                  </p:cNvPr>
                  <p:cNvSpPr/>
                  <p:nvPr/>
                </p:nvSpPr>
                <p:spPr>
                  <a:xfrm>
                    <a:off x="5826652" y="3229542"/>
                    <a:ext cx="171201" cy="204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390" extrusionOk="0">
                        <a:moveTo>
                          <a:pt x="300" y="129"/>
                        </a:moveTo>
                        <a:cubicBezTo>
                          <a:pt x="316" y="161"/>
                          <a:pt x="325" y="196"/>
                          <a:pt x="326" y="230"/>
                        </a:cubicBezTo>
                        <a:cubicBezTo>
                          <a:pt x="328" y="263"/>
                          <a:pt x="320" y="295"/>
                          <a:pt x="307" y="321"/>
                        </a:cubicBezTo>
                        <a:cubicBezTo>
                          <a:pt x="294" y="347"/>
                          <a:pt x="274" y="366"/>
                          <a:pt x="250" y="378"/>
                        </a:cubicBezTo>
                        <a:cubicBezTo>
                          <a:pt x="226" y="389"/>
                          <a:pt x="199" y="393"/>
                          <a:pt x="170" y="387"/>
                        </a:cubicBezTo>
                        <a:cubicBezTo>
                          <a:pt x="142" y="380"/>
                          <a:pt x="113" y="365"/>
                          <a:pt x="87" y="343"/>
                        </a:cubicBezTo>
                        <a:cubicBezTo>
                          <a:pt x="62" y="320"/>
                          <a:pt x="41" y="293"/>
                          <a:pt x="25" y="261"/>
                        </a:cubicBezTo>
                        <a:cubicBezTo>
                          <a:pt x="10" y="228"/>
                          <a:pt x="1" y="194"/>
                          <a:pt x="0" y="160"/>
                        </a:cubicBezTo>
                        <a:cubicBezTo>
                          <a:pt x="-1" y="126"/>
                          <a:pt x="5" y="95"/>
                          <a:pt x="18" y="69"/>
                        </a:cubicBezTo>
                        <a:cubicBezTo>
                          <a:pt x="31" y="43"/>
                          <a:pt x="51" y="23"/>
                          <a:pt x="75" y="12"/>
                        </a:cubicBezTo>
                        <a:cubicBezTo>
                          <a:pt x="99" y="0"/>
                          <a:pt x="127" y="-3"/>
                          <a:pt x="156" y="3"/>
                        </a:cubicBezTo>
                        <a:cubicBezTo>
                          <a:pt x="184" y="9"/>
                          <a:pt x="213" y="24"/>
                          <a:pt x="238" y="46"/>
                        </a:cubicBezTo>
                        <a:cubicBezTo>
                          <a:pt x="263" y="68"/>
                          <a:pt x="285" y="97"/>
                          <a:pt x="300" y="129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9" name="Google Shape;811;p47">
                    <a:extLst>
                      <a:ext uri="{FF2B5EF4-FFF2-40B4-BE49-F238E27FC236}">
                        <a16:creationId xmlns:a16="http://schemas.microsoft.com/office/drawing/2014/main" id="{5B8DE8DE-3715-96DB-FF3E-8868F299D131}"/>
                      </a:ext>
                    </a:extLst>
                  </p:cNvPr>
                  <p:cNvSpPr/>
                  <p:nvPr/>
                </p:nvSpPr>
                <p:spPr>
                  <a:xfrm>
                    <a:off x="6088059" y="2407605"/>
                    <a:ext cx="189272" cy="2660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" h="513" extrusionOk="0">
                        <a:moveTo>
                          <a:pt x="365" y="257"/>
                        </a:moveTo>
                        <a:cubicBezTo>
                          <a:pt x="365" y="302"/>
                          <a:pt x="357" y="346"/>
                          <a:pt x="341" y="385"/>
                        </a:cubicBezTo>
                        <a:cubicBezTo>
                          <a:pt x="325" y="424"/>
                          <a:pt x="302" y="457"/>
                          <a:pt x="274" y="479"/>
                        </a:cubicBezTo>
                        <a:cubicBezTo>
                          <a:pt x="246" y="502"/>
                          <a:pt x="215" y="513"/>
                          <a:pt x="183" y="513"/>
                        </a:cubicBezTo>
                        <a:cubicBezTo>
                          <a:pt x="151" y="513"/>
                          <a:pt x="118" y="502"/>
                          <a:pt x="91" y="479"/>
                        </a:cubicBezTo>
                        <a:cubicBezTo>
                          <a:pt x="63" y="457"/>
                          <a:pt x="41" y="424"/>
                          <a:pt x="25" y="385"/>
                        </a:cubicBezTo>
                        <a:cubicBezTo>
                          <a:pt x="9" y="346"/>
                          <a:pt x="0" y="302"/>
                          <a:pt x="0" y="257"/>
                        </a:cubicBezTo>
                        <a:cubicBezTo>
                          <a:pt x="0" y="212"/>
                          <a:pt x="9" y="168"/>
                          <a:pt x="25" y="129"/>
                        </a:cubicBezTo>
                        <a:cubicBezTo>
                          <a:pt x="41" y="90"/>
                          <a:pt x="63" y="58"/>
                          <a:pt x="91" y="35"/>
                        </a:cubicBezTo>
                        <a:cubicBezTo>
                          <a:pt x="118" y="13"/>
                          <a:pt x="151" y="0"/>
                          <a:pt x="183" y="0"/>
                        </a:cubicBezTo>
                        <a:cubicBezTo>
                          <a:pt x="215" y="0"/>
                          <a:pt x="246" y="13"/>
                          <a:pt x="274" y="35"/>
                        </a:cubicBezTo>
                        <a:cubicBezTo>
                          <a:pt x="302" y="58"/>
                          <a:pt x="325" y="90"/>
                          <a:pt x="341" y="129"/>
                        </a:cubicBezTo>
                        <a:cubicBezTo>
                          <a:pt x="357" y="168"/>
                          <a:pt x="365" y="212"/>
                          <a:pt x="365" y="257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0" name="Google Shape;812;p47">
                    <a:extLst>
                      <a:ext uri="{FF2B5EF4-FFF2-40B4-BE49-F238E27FC236}">
                        <a16:creationId xmlns:a16="http://schemas.microsoft.com/office/drawing/2014/main" id="{055089ED-70A2-84F2-93B7-F1270EF3D34E}"/>
                      </a:ext>
                    </a:extLst>
                  </p:cNvPr>
                  <p:cNvSpPr/>
                  <p:nvPr/>
                </p:nvSpPr>
                <p:spPr>
                  <a:xfrm>
                    <a:off x="5582186" y="2675062"/>
                    <a:ext cx="134305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" h="363" extrusionOk="0">
                        <a:moveTo>
                          <a:pt x="259" y="181"/>
                        </a:moveTo>
                        <a:cubicBezTo>
                          <a:pt x="259" y="213"/>
                          <a:pt x="252" y="245"/>
                          <a:pt x="241" y="272"/>
                        </a:cubicBezTo>
                        <a:cubicBezTo>
                          <a:pt x="229" y="300"/>
                          <a:pt x="214" y="322"/>
                          <a:pt x="194" y="338"/>
                        </a:cubicBezTo>
                        <a:cubicBezTo>
                          <a:pt x="174" y="354"/>
                          <a:pt x="152" y="363"/>
                          <a:pt x="130" y="363"/>
                        </a:cubicBezTo>
                        <a:cubicBezTo>
                          <a:pt x="107" y="363"/>
                          <a:pt x="85" y="354"/>
                          <a:pt x="65" y="338"/>
                        </a:cubicBezTo>
                        <a:cubicBezTo>
                          <a:pt x="45" y="322"/>
                          <a:pt x="29" y="300"/>
                          <a:pt x="18" y="272"/>
                        </a:cubicBezTo>
                        <a:cubicBezTo>
                          <a:pt x="6" y="245"/>
                          <a:pt x="0" y="213"/>
                          <a:pt x="0" y="181"/>
                        </a:cubicBezTo>
                        <a:cubicBezTo>
                          <a:pt x="0" y="149"/>
                          <a:pt x="6" y="118"/>
                          <a:pt x="18" y="90"/>
                        </a:cubicBezTo>
                        <a:cubicBezTo>
                          <a:pt x="29" y="63"/>
                          <a:pt x="45" y="40"/>
                          <a:pt x="65" y="24"/>
                        </a:cubicBezTo>
                        <a:cubicBezTo>
                          <a:pt x="85" y="8"/>
                          <a:pt x="107" y="0"/>
                          <a:pt x="130" y="0"/>
                        </a:cubicBezTo>
                        <a:cubicBezTo>
                          <a:pt x="152" y="0"/>
                          <a:pt x="174" y="8"/>
                          <a:pt x="194" y="24"/>
                        </a:cubicBezTo>
                        <a:cubicBezTo>
                          <a:pt x="214" y="40"/>
                          <a:pt x="230" y="63"/>
                          <a:pt x="241" y="90"/>
                        </a:cubicBezTo>
                        <a:cubicBezTo>
                          <a:pt x="253" y="118"/>
                          <a:pt x="259" y="149"/>
                          <a:pt x="259" y="1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1" name="Google Shape;813;p47">
                    <a:extLst>
                      <a:ext uri="{FF2B5EF4-FFF2-40B4-BE49-F238E27FC236}">
                        <a16:creationId xmlns:a16="http://schemas.microsoft.com/office/drawing/2014/main" id="{CADF5C0D-F89F-5E7B-B849-6326E0A538A9}"/>
                      </a:ext>
                    </a:extLst>
                  </p:cNvPr>
                  <p:cNvSpPr/>
                  <p:nvPr/>
                </p:nvSpPr>
                <p:spPr>
                  <a:xfrm>
                    <a:off x="5725438" y="2912080"/>
                    <a:ext cx="133787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" h="363" extrusionOk="0">
                        <a:moveTo>
                          <a:pt x="258" y="182"/>
                        </a:moveTo>
                        <a:cubicBezTo>
                          <a:pt x="258" y="214"/>
                          <a:pt x="252" y="245"/>
                          <a:pt x="241" y="272"/>
                        </a:cubicBezTo>
                        <a:cubicBezTo>
                          <a:pt x="229" y="300"/>
                          <a:pt x="214" y="323"/>
                          <a:pt x="194" y="339"/>
                        </a:cubicBezTo>
                        <a:cubicBezTo>
                          <a:pt x="174" y="355"/>
                          <a:pt x="151" y="363"/>
                          <a:pt x="129" y="363"/>
                        </a:cubicBezTo>
                        <a:cubicBezTo>
                          <a:pt x="106" y="363"/>
                          <a:pt x="84" y="355"/>
                          <a:pt x="65" y="339"/>
                        </a:cubicBezTo>
                        <a:cubicBezTo>
                          <a:pt x="45" y="323"/>
                          <a:pt x="29" y="300"/>
                          <a:pt x="18" y="272"/>
                        </a:cubicBezTo>
                        <a:cubicBezTo>
                          <a:pt x="6" y="245"/>
                          <a:pt x="0" y="214"/>
                          <a:pt x="0" y="182"/>
                        </a:cubicBezTo>
                        <a:cubicBezTo>
                          <a:pt x="0" y="150"/>
                          <a:pt x="6" y="119"/>
                          <a:pt x="18" y="91"/>
                        </a:cubicBezTo>
                        <a:cubicBezTo>
                          <a:pt x="29" y="63"/>
                          <a:pt x="45" y="41"/>
                          <a:pt x="65" y="25"/>
                        </a:cubicBezTo>
                        <a:cubicBezTo>
                          <a:pt x="84" y="10"/>
                          <a:pt x="107" y="0"/>
                          <a:pt x="129" y="0"/>
                        </a:cubicBezTo>
                        <a:cubicBezTo>
                          <a:pt x="152" y="0"/>
                          <a:pt x="174" y="10"/>
                          <a:pt x="194" y="25"/>
                        </a:cubicBezTo>
                        <a:cubicBezTo>
                          <a:pt x="214" y="41"/>
                          <a:pt x="230" y="63"/>
                          <a:pt x="241" y="91"/>
                        </a:cubicBezTo>
                        <a:cubicBezTo>
                          <a:pt x="253" y="119"/>
                          <a:pt x="258" y="150"/>
                          <a:pt x="258" y="182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2" name="Google Shape;814;p47">
                    <a:extLst>
                      <a:ext uri="{FF2B5EF4-FFF2-40B4-BE49-F238E27FC236}">
                        <a16:creationId xmlns:a16="http://schemas.microsoft.com/office/drawing/2014/main" id="{31B64EFF-67BF-6537-2630-56EF7BD1687C}"/>
                      </a:ext>
                    </a:extLst>
                  </p:cNvPr>
                  <p:cNvSpPr/>
                  <p:nvPr/>
                </p:nvSpPr>
                <p:spPr>
                  <a:xfrm>
                    <a:off x="6308391" y="2768188"/>
                    <a:ext cx="133787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" h="363" extrusionOk="0">
                        <a:moveTo>
                          <a:pt x="258" y="181"/>
                        </a:moveTo>
                        <a:cubicBezTo>
                          <a:pt x="258" y="213"/>
                          <a:pt x="252" y="245"/>
                          <a:pt x="241" y="272"/>
                        </a:cubicBezTo>
                        <a:cubicBezTo>
                          <a:pt x="230" y="300"/>
                          <a:pt x="213" y="324"/>
                          <a:pt x="194" y="339"/>
                        </a:cubicBezTo>
                        <a:cubicBezTo>
                          <a:pt x="174" y="355"/>
                          <a:pt x="151" y="363"/>
                          <a:pt x="129" y="363"/>
                        </a:cubicBezTo>
                        <a:cubicBezTo>
                          <a:pt x="106" y="363"/>
                          <a:pt x="84" y="355"/>
                          <a:pt x="65" y="339"/>
                        </a:cubicBezTo>
                        <a:cubicBezTo>
                          <a:pt x="45" y="324"/>
                          <a:pt x="28" y="300"/>
                          <a:pt x="17" y="272"/>
                        </a:cubicBezTo>
                        <a:cubicBezTo>
                          <a:pt x="5" y="245"/>
                          <a:pt x="0" y="213"/>
                          <a:pt x="0" y="181"/>
                        </a:cubicBezTo>
                        <a:cubicBezTo>
                          <a:pt x="0" y="150"/>
                          <a:pt x="6" y="118"/>
                          <a:pt x="17" y="91"/>
                        </a:cubicBezTo>
                        <a:cubicBezTo>
                          <a:pt x="29" y="63"/>
                          <a:pt x="45" y="40"/>
                          <a:pt x="65" y="24"/>
                        </a:cubicBezTo>
                        <a:cubicBezTo>
                          <a:pt x="84" y="8"/>
                          <a:pt x="107" y="0"/>
                          <a:pt x="129" y="0"/>
                        </a:cubicBezTo>
                        <a:cubicBezTo>
                          <a:pt x="152" y="0"/>
                          <a:pt x="174" y="8"/>
                          <a:pt x="194" y="24"/>
                        </a:cubicBezTo>
                        <a:cubicBezTo>
                          <a:pt x="213" y="40"/>
                          <a:pt x="230" y="63"/>
                          <a:pt x="241" y="91"/>
                        </a:cubicBezTo>
                        <a:cubicBezTo>
                          <a:pt x="252" y="118"/>
                          <a:pt x="258" y="150"/>
                          <a:pt x="258" y="1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3" name="Google Shape;815;p47">
                    <a:extLst>
                      <a:ext uri="{FF2B5EF4-FFF2-40B4-BE49-F238E27FC236}">
                        <a16:creationId xmlns:a16="http://schemas.microsoft.com/office/drawing/2014/main" id="{08BEED7A-1FAF-7E10-667C-B46F82ADFBE3}"/>
                      </a:ext>
                    </a:extLst>
                  </p:cNvPr>
                  <p:cNvSpPr/>
                  <p:nvPr/>
                </p:nvSpPr>
                <p:spPr>
                  <a:xfrm>
                    <a:off x="6374027" y="3078799"/>
                    <a:ext cx="84524" cy="1187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" h="229" extrusionOk="0">
                        <a:moveTo>
                          <a:pt x="163" y="114"/>
                        </a:moveTo>
                        <a:cubicBezTo>
                          <a:pt x="163" y="134"/>
                          <a:pt x="159" y="155"/>
                          <a:pt x="152" y="172"/>
                        </a:cubicBezTo>
                        <a:cubicBezTo>
                          <a:pt x="145" y="190"/>
                          <a:pt x="134" y="204"/>
                          <a:pt x="122" y="214"/>
                        </a:cubicBezTo>
                        <a:cubicBezTo>
                          <a:pt x="109" y="225"/>
                          <a:pt x="96" y="229"/>
                          <a:pt x="82" y="229"/>
                        </a:cubicBezTo>
                        <a:cubicBezTo>
                          <a:pt x="67" y="229"/>
                          <a:pt x="53" y="225"/>
                          <a:pt x="41" y="214"/>
                        </a:cubicBezTo>
                        <a:cubicBezTo>
                          <a:pt x="28" y="204"/>
                          <a:pt x="18" y="190"/>
                          <a:pt x="11" y="172"/>
                        </a:cubicBezTo>
                        <a:cubicBezTo>
                          <a:pt x="4" y="155"/>
                          <a:pt x="0" y="134"/>
                          <a:pt x="0" y="114"/>
                        </a:cubicBezTo>
                        <a:cubicBezTo>
                          <a:pt x="0" y="94"/>
                          <a:pt x="4" y="74"/>
                          <a:pt x="11" y="57"/>
                        </a:cubicBezTo>
                        <a:cubicBezTo>
                          <a:pt x="18" y="40"/>
                          <a:pt x="28" y="25"/>
                          <a:pt x="41" y="15"/>
                        </a:cubicBezTo>
                        <a:cubicBezTo>
                          <a:pt x="53" y="5"/>
                          <a:pt x="67" y="0"/>
                          <a:pt x="82" y="0"/>
                        </a:cubicBezTo>
                        <a:cubicBezTo>
                          <a:pt x="96" y="0"/>
                          <a:pt x="109" y="5"/>
                          <a:pt x="122" y="15"/>
                        </a:cubicBezTo>
                        <a:cubicBezTo>
                          <a:pt x="134" y="25"/>
                          <a:pt x="145" y="40"/>
                          <a:pt x="152" y="57"/>
                        </a:cubicBezTo>
                        <a:cubicBezTo>
                          <a:pt x="159" y="74"/>
                          <a:pt x="163" y="94"/>
                          <a:pt x="163" y="114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37425" rIns="90000" bIns="37425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4" name="Google Shape;816;p47">
                    <a:extLst>
                      <a:ext uri="{FF2B5EF4-FFF2-40B4-BE49-F238E27FC236}">
                        <a16:creationId xmlns:a16="http://schemas.microsoft.com/office/drawing/2014/main" id="{900F2BB6-6187-7D4A-8747-A80DA4E1E21C}"/>
                      </a:ext>
                    </a:extLst>
                  </p:cNvPr>
                  <p:cNvSpPr/>
                  <p:nvPr/>
                </p:nvSpPr>
                <p:spPr>
                  <a:xfrm>
                    <a:off x="5983155" y="3136786"/>
                    <a:ext cx="89710" cy="114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" h="221" extrusionOk="0">
                        <a:moveTo>
                          <a:pt x="163" y="81"/>
                        </a:moveTo>
                        <a:cubicBezTo>
                          <a:pt x="186" y="140"/>
                          <a:pt x="170" y="201"/>
                          <a:pt x="128" y="217"/>
                        </a:cubicBezTo>
                        <a:cubicBezTo>
                          <a:pt x="86" y="234"/>
                          <a:pt x="34" y="199"/>
                          <a:pt x="11" y="140"/>
                        </a:cubicBezTo>
                        <a:cubicBezTo>
                          <a:pt x="-12" y="81"/>
                          <a:pt x="4" y="21"/>
                          <a:pt x="46" y="4"/>
                        </a:cubicBezTo>
                        <a:cubicBezTo>
                          <a:pt x="88" y="-12"/>
                          <a:pt x="140" y="22"/>
                          <a:pt x="163" y="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34550" rIns="90000" bIns="3455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5" name="Google Shape;817;p47">
                    <a:extLst>
                      <a:ext uri="{FF2B5EF4-FFF2-40B4-BE49-F238E27FC236}">
                        <a16:creationId xmlns:a16="http://schemas.microsoft.com/office/drawing/2014/main" id="{63067901-2A64-484A-D1B5-F4D17A81BAE3}"/>
                      </a:ext>
                    </a:extLst>
                  </p:cNvPr>
                  <p:cNvSpPr/>
                  <p:nvPr/>
                </p:nvSpPr>
                <p:spPr>
                  <a:xfrm>
                    <a:off x="5966341" y="2811557"/>
                    <a:ext cx="155047" cy="217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" h="420" extrusionOk="0">
                        <a:moveTo>
                          <a:pt x="299" y="210"/>
                        </a:moveTo>
                        <a:cubicBezTo>
                          <a:pt x="299" y="247"/>
                          <a:pt x="292" y="283"/>
                          <a:pt x="279" y="315"/>
                        </a:cubicBezTo>
                        <a:cubicBezTo>
                          <a:pt x="266" y="347"/>
                          <a:pt x="247" y="374"/>
                          <a:pt x="224" y="392"/>
                        </a:cubicBezTo>
                        <a:cubicBezTo>
                          <a:pt x="201" y="411"/>
                          <a:pt x="175" y="420"/>
                          <a:pt x="149" y="420"/>
                        </a:cubicBezTo>
                        <a:cubicBezTo>
                          <a:pt x="122" y="420"/>
                          <a:pt x="97" y="411"/>
                          <a:pt x="75" y="392"/>
                        </a:cubicBezTo>
                        <a:cubicBezTo>
                          <a:pt x="52" y="374"/>
                          <a:pt x="33" y="347"/>
                          <a:pt x="20" y="315"/>
                        </a:cubicBezTo>
                        <a:cubicBezTo>
                          <a:pt x="7" y="283"/>
                          <a:pt x="0" y="247"/>
                          <a:pt x="0" y="210"/>
                        </a:cubicBezTo>
                        <a:cubicBezTo>
                          <a:pt x="0" y="173"/>
                          <a:pt x="7" y="137"/>
                          <a:pt x="20" y="105"/>
                        </a:cubicBezTo>
                        <a:cubicBezTo>
                          <a:pt x="33" y="73"/>
                          <a:pt x="52" y="47"/>
                          <a:pt x="75" y="28"/>
                        </a:cubicBezTo>
                        <a:cubicBezTo>
                          <a:pt x="97" y="10"/>
                          <a:pt x="123" y="0"/>
                          <a:pt x="149" y="0"/>
                        </a:cubicBezTo>
                        <a:cubicBezTo>
                          <a:pt x="176" y="0"/>
                          <a:pt x="201" y="10"/>
                          <a:pt x="224" y="28"/>
                        </a:cubicBezTo>
                        <a:cubicBezTo>
                          <a:pt x="247" y="47"/>
                          <a:pt x="266" y="73"/>
                          <a:pt x="279" y="105"/>
                        </a:cubicBezTo>
                        <a:cubicBezTo>
                          <a:pt x="292" y="137"/>
                          <a:pt x="299" y="173"/>
                          <a:pt x="299" y="21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6" name="Google Shape;818;p47">
                    <a:extLst>
                      <a:ext uri="{FF2B5EF4-FFF2-40B4-BE49-F238E27FC236}">
                        <a16:creationId xmlns:a16="http://schemas.microsoft.com/office/drawing/2014/main" id="{E4DE177F-A62D-7D84-23FD-61A4D80F362E}"/>
                      </a:ext>
                    </a:extLst>
                  </p:cNvPr>
                  <p:cNvSpPr/>
                  <p:nvPr/>
                </p:nvSpPr>
                <p:spPr>
                  <a:xfrm>
                    <a:off x="6145909" y="3320386"/>
                    <a:ext cx="157121" cy="2162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" h="417" extrusionOk="0">
                        <a:moveTo>
                          <a:pt x="300" y="187"/>
                        </a:moveTo>
                        <a:cubicBezTo>
                          <a:pt x="317" y="302"/>
                          <a:pt x="264" y="404"/>
                          <a:pt x="182" y="416"/>
                        </a:cubicBezTo>
                        <a:cubicBezTo>
                          <a:pt x="101" y="428"/>
                          <a:pt x="21" y="345"/>
                          <a:pt x="4" y="230"/>
                        </a:cubicBezTo>
                        <a:cubicBezTo>
                          <a:pt x="-13" y="115"/>
                          <a:pt x="40" y="13"/>
                          <a:pt x="122" y="1"/>
                        </a:cubicBezTo>
                        <a:cubicBezTo>
                          <a:pt x="203" y="-11"/>
                          <a:pt x="283" y="72"/>
                          <a:pt x="300" y="187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72" name="Google Shape;819;p47">
                  <a:extLst>
                    <a:ext uri="{FF2B5EF4-FFF2-40B4-BE49-F238E27FC236}">
                      <a16:creationId xmlns:a16="http://schemas.microsoft.com/office/drawing/2014/main" id="{9681BB47-5D4B-E2C8-D3CD-EB6D6F327373}"/>
                    </a:ext>
                  </a:extLst>
                </p:cNvPr>
                <p:cNvGrpSpPr/>
                <p:nvPr/>
              </p:nvGrpSpPr>
              <p:grpSpPr>
                <a:xfrm flipH="1">
                  <a:off x="3914375" y="3871577"/>
                  <a:ext cx="179068" cy="310563"/>
                  <a:chOff x="6995091" y="2117869"/>
                  <a:chExt cx="859253" cy="1490225"/>
                </a:xfrm>
              </p:grpSpPr>
              <p:sp>
                <p:nvSpPr>
                  <p:cNvPr id="377" name="Google Shape;820;p47">
                    <a:extLst>
                      <a:ext uri="{FF2B5EF4-FFF2-40B4-BE49-F238E27FC236}">
                        <a16:creationId xmlns:a16="http://schemas.microsoft.com/office/drawing/2014/main" id="{7EB73AAD-E360-FD55-0C38-AE40DD2B78AF}"/>
                      </a:ext>
                    </a:extLst>
                  </p:cNvPr>
                  <p:cNvSpPr/>
                  <p:nvPr/>
                </p:nvSpPr>
                <p:spPr>
                  <a:xfrm>
                    <a:off x="7153834" y="2117869"/>
                    <a:ext cx="167524" cy="207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" h="396" extrusionOk="0">
                        <a:moveTo>
                          <a:pt x="229" y="8"/>
                        </a:moveTo>
                        <a:cubicBezTo>
                          <a:pt x="254" y="17"/>
                          <a:pt x="276" y="35"/>
                          <a:pt x="291" y="60"/>
                        </a:cubicBezTo>
                        <a:cubicBezTo>
                          <a:pt x="307" y="84"/>
                          <a:pt x="316" y="115"/>
                          <a:pt x="318" y="149"/>
                        </a:cubicBezTo>
                        <a:cubicBezTo>
                          <a:pt x="320" y="182"/>
                          <a:pt x="315" y="217"/>
                          <a:pt x="302" y="251"/>
                        </a:cubicBezTo>
                        <a:cubicBezTo>
                          <a:pt x="290" y="284"/>
                          <a:pt x="271" y="314"/>
                          <a:pt x="247" y="339"/>
                        </a:cubicBezTo>
                        <a:cubicBezTo>
                          <a:pt x="224" y="363"/>
                          <a:pt x="197" y="381"/>
                          <a:pt x="169" y="390"/>
                        </a:cubicBezTo>
                        <a:cubicBezTo>
                          <a:pt x="141" y="398"/>
                          <a:pt x="113" y="398"/>
                          <a:pt x="88" y="389"/>
                        </a:cubicBezTo>
                        <a:cubicBezTo>
                          <a:pt x="63" y="380"/>
                          <a:pt x="42" y="362"/>
                          <a:pt x="26" y="337"/>
                        </a:cubicBezTo>
                        <a:cubicBezTo>
                          <a:pt x="11" y="312"/>
                          <a:pt x="2" y="281"/>
                          <a:pt x="0" y="248"/>
                        </a:cubicBezTo>
                        <a:cubicBezTo>
                          <a:pt x="-2" y="214"/>
                          <a:pt x="4" y="179"/>
                          <a:pt x="16" y="145"/>
                        </a:cubicBezTo>
                        <a:cubicBezTo>
                          <a:pt x="28" y="112"/>
                          <a:pt x="47" y="81"/>
                          <a:pt x="70" y="57"/>
                        </a:cubicBezTo>
                        <a:cubicBezTo>
                          <a:pt x="94" y="32"/>
                          <a:pt x="120" y="15"/>
                          <a:pt x="148" y="7"/>
                        </a:cubicBezTo>
                        <a:cubicBezTo>
                          <a:pt x="176" y="-2"/>
                          <a:pt x="204" y="-2"/>
                          <a:pt x="229" y="8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8" name="Google Shape;821;p47">
                    <a:extLst>
                      <a:ext uri="{FF2B5EF4-FFF2-40B4-BE49-F238E27FC236}">
                        <a16:creationId xmlns:a16="http://schemas.microsoft.com/office/drawing/2014/main" id="{8D239601-470F-40C7-CFE1-0E6335D6BFED}"/>
                      </a:ext>
                    </a:extLst>
                  </p:cNvPr>
                  <p:cNvSpPr/>
                  <p:nvPr/>
                </p:nvSpPr>
                <p:spPr>
                  <a:xfrm>
                    <a:off x="7228735" y="3403284"/>
                    <a:ext cx="171201" cy="204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390" extrusionOk="0">
                        <a:moveTo>
                          <a:pt x="300" y="129"/>
                        </a:moveTo>
                        <a:cubicBezTo>
                          <a:pt x="316" y="161"/>
                          <a:pt x="325" y="196"/>
                          <a:pt x="326" y="230"/>
                        </a:cubicBezTo>
                        <a:cubicBezTo>
                          <a:pt x="328" y="263"/>
                          <a:pt x="320" y="295"/>
                          <a:pt x="307" y="321"/>
                        </a:cubicBezTo>
                        <a:cubicBezTo>
                          <a:pt x="294" y="347"/>
                          <a:pt x="274" y="366"/>
                          <a:pt x="250" y="378"/>
                        </a:cubicBezTo>
                        <a:cubicBezTo>
                          <a:pt x="226" y="389"/>
                          <a:pt x="199" y="393"/>
                          <a:pt x="170" y="387"/>
                        </a:cubicBezTo>
                        <a:cubicBezTo>
                          <a:pt x="142" y="380"/>
                          <a:pt x="113" y="365"/>
                          <a:pt x="87" y="343"/>
                        </a:cubicBezTo>
                        <a:cubicBezTo>
                          <a:pt x="62" y="320"/>
                          <a:pt x="41" y="293"/>
                          <a:pt x="25" y="261"/>
                        </a:cubicBezTo>
                        <a:cubicBezTo>
                          <a:pt x="10" y="228"/>
                          <a:pt x="1" y="194"/>
                          <a:pt x="0" y="160"/>
                        </a:cubicBezTo>
                        <a:cubicBezTo>
                          <a:pt x="-1" y="126"/>
                          <a:pt x="5" y="95"/>
                          <a:pt x="18" y="69"/>
                        </a:cubicBezTo>
                        <a:cubicBezTo>
                          <a:pt x="31" y="43"/>
                          <a:pt x="51" y="23"/>
                          <a:pt x="75" y="12"/>
                        </a:cubicBezTo>
                        <a:cubicBezTo>
                          <a:pt x="99" y="0"/>
                          <a:pt x="127" y="-3"/>
                          <a:pt x="156" y="3"/>
                        </a:cubicBezTo>
                        <a:cubicBezTo>
                          <a:pt x="184" y="9"/>
                          <a:pt x="213" y="24"/>
                          <a:pt x="238" y="46"/>
                        </a:cubicBezTo>
                        <a:cubicBezTo>
                          <a:pt x="263" y="68"/>
                          <a:pt x="285" y="97"/>
                          <a:pt x="300" y="129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9" name="Google Shape;822;p47">
                    <a:extLst>
                      <a:ext uri="{FF2B5EF4-FFF2-40B4-BE49-F238E27FC236}">
                        <a16:creationId xmlns:a16="http://schemas.microsoft.com/office/drawing/2014/main" id="{B53CAF5C-3440-E54F-81EA-DAE2F57FFD49}"/>
                      </a:ext>
                    </a:extLst>
                  </p:cNvPr>
                  <p:cNvSpPr/>
                  <p:nvPr/>
                </p:nvSpPr>
                <p:spPr>
                  <a:xfrm>
                    <a:off x="7427478" y="2345657"/>
                    <a:ext cx="189272" cy="2660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" h="513" extrusionOk="0">
                        <a:moveTo>
                          <a:pt x="365" y="257"/>
                        </a:moveTo>
                        <a:cubicBezTo>
                          <a:pt x="365" y="302"/>
                          <a:pt x="357" y="346"/>
                          <a:pt x="341" y="385"/>
                        </a:cubicBezTo>
                        <a:cubicBezTo>
                          <a:pt x="325" y="424"/>
                          <a:pt x="302" y="457"/>
                          <a:pt x="274" y="479"/>
                        </a:cubicBezTo>
                        <a:cubicBezTo>
                          <a:pt x="246" y="502"/>
                          <a:pt x="215" y="513"/>
                          <a:pt x="183" y="513"/>
                        </a:cubicBezTo>
                        <a:cubicBezTo>
                          <a:pt x="151" y="513"/>
                          <a:pt x="118" y="502"/>
                          <a:pt x="91" y="479"/>
                        </a:cubicBezTo>
                        <a:cubicBezTo>
                          <a:pt x="63" y="457"/>
                          <a:pt x="41" y="424"/>
                          <a:pt x="25" y="385"/>
                        </a:cubicBezTo>
                        <a:cubicBezTo>
                          <a:pt x="9" y="346"/>
                          <a:pt x="0" y="302"/>
                          <a:pt x="0" y="257"/>
                        </a:cubicBezTo>
                        <a:cubicBezTo>
                          <a:pt x="0" y="212"/>
                          <a:pt x="9" y="168"/>
                          <a:pt x="25" y="129"/>
                        </a:cubicBezTo>
                        <a:cubicBezTo>
                          <a:pt x="41" y="90"/>
                          <a:pt x="63" y="58"/>
                          <a:pt x="91" y="35"/>
                        </a:cubicBezTo>
                        <a:cubicBezTo>
                          <a:pt x="118" y="13"/>
                          <a:pt x="151" y="0"/>
                          <a:pt x="183" y="0"/>
                        </a:cubicBezTo>
                        <a:cubicBezTo>
                          <a:pt x="215" y="0"/>
                          <a:pt x="246" y="13"/>
                          <a:pt x="274" y="35"/>
                        </a:cubicBezTo>
                        <a:cubicBezTo>
                          <a:pt x="302" y="58"/>
                          <a:pt x="325" y="90"/>
                          <a:pt x="341" y="129"/>
                        </a:cubicBezTo>
                        <a:cubicBezTo>
                          <a:pt x="357" y="168"/>
                          <a:pt x="365" y="212"/>
                          <a:pt x="365" y="257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0" name="Google Shape;823;p47">
                    <a:extLst>
                      <a:ext uri="{FF2B5EF4-FFF2-40B4-BE49-F238E27FC236}">
                        <a16:creationId xmlns:a16="http://schemas.microsoft.com/office/drawing/2014/main" id="{7F0A9344-68E9-90CB-4EEC-F750537EDFD9}"/>
                      </a:ext>
                    </a:extLst>
                  </p:cNvPr>
                  <p:cNvSpPr/>
                  <p:nvPr/>
                </p:nvSpPr>
                <p:spPr>
                  <a:xfrm>
                    <a:off x="6995091" y="2632833"/>
                    <a:ext cx="134305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" h="363" extrusionOk="0">
                        <a:moveTo>
                          <a:pt x="259" y="181"/>
                        </a:moveTo>
                        <a:cubicBezTo>
                          <a:pt x="259" y="213"/>
                          <a:pt x="252" y="245"/>
                          <a:pt x="241" y="272"/>
                        </a:cubicBezTo>
                        <a:cubicBezTo>
                          <a:pt x="229" y="300"/>
                          <a:pt x="214" y="322"/>
                          <a:pt x="194" y="338"/>
                        </a:cubicBezTo>
                        <a:cubicBezTo>
                          <a:pt x="174" y="354"/>
                          <a:pt x="152" y="363"/>
                          <a:pt x="130" y="363"/>
                        </a:cubicBezTo>
                        <a:cubicBezTo>
                          <a:pt x="107" y="363"/>
                          <a:pt x="85" y="354"/>
                          <a:pt x="65" y="338"/>
                        </a:cubicBezTo>
                        <a:cubicBezTo>
                          <a:pt x="45" y="322"/>
                          <a:pt x="29" y="300"/>
                          <a:pt x="18" y="272"/>
                        </a:cubicBezTo>
                        <a:cubicBezTo>
                          <a:pt x="6" y="245"/>
                          <a:pt x="0" y="213"/>
                          <a:pt x="0" y="181"/>
                        </a:cubicBezTo>
                        <a:cubicBezTo>
                          <a:pt x="0" y="149"/>
                          <a:pt x="6" y="118"/>
                          <a:pt x="18" y="90"/>
                        </a:cubicBezTo>
                        <a:cubicBezTo>
                          <a:pt x="29" y="63"/>
                          <a:pt x="45" y="40"/>
                          <a:pt x="65" y="24"/>
                        </a:cubicBezTo>
                        <a:cubicBezTo>
                          <a:pt x="85" y="8"/>
                          <a:pt x="107" y="0"/>
                          <a:pt x="130" y="0"/>
                        </a:cubicBezTo>
                        <a:cubicBezTo>
                          <a:pt x="152" y="0"/>
                          <a:pt x="174" y="8"/>
                          <a:pt x="194" y="24"/>
                        </a:cubicBezTo>
                        <a:cubicBezTo>
                          <a:pt x="214" y="40"/>
                          <a:pt x="230" y="63"/>
                          <a:pt x="241" y="90"/>
                        </a:cubicBezTo>
                        <a:cubicBezTo>
                          <a:pt x="253" y="118"/>
                          <a:pt x="259" y="149"/>
                          <a:pt x="259" y="1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1" name="Google Shape;824;p47">
                    <a:extLst>
                      <a:ext uri="{FF2B5EF4-FFF2-40B4-BE49-F238E27FC236}">
                        <a16:creationId xmlns:a16="http://schemas.microsoft.com/office/drawing/2014/main" id="{7FDC230B-B8C1-A0AD-91AA-418568A0E9CB}"/>
                      </a:ext>
                    </a:extLst>
                  </p:cNvPr>
                  <p:cNvSpPr/>
                  <p:nvPr/>
                </p:nvSpPr>
                <p:spPr>
                  <a:xfrm>
                    <a:off x="7120799" y="2940937"/>
                    <a:ext cx="133787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" h="363" extrusionOk="0">
                        <a:moveTo>
                          <a:pt x="258" y="182"/>
                        </a:moveTo>
                        <a:cubicBezTo>
                          <a:pt x="258" y="214"/>
                          <a:pt x="252" y="245"/>
                          <a:pt x="241" y="272"/>
                        </a:cubicBezTo>
                        <a:cubicBezTo>
                          <a:pt x="229" y="300"/>
                          <a:pt x="214" y="323"/>
                          <a:pt x="194" y="339"/>
                        </a:cubicBezTo>
                        <a:cubicBezTo>
                          <a:pt x="174" y="355"/>
                          <a:pt x="151" y="363"/>
                          <a:pt x="129" y="363"/>
                        </a:cubicBezTo>
                        <a:cubicBezTo>
                          <a:pt x="106" y="363"/>
                          <a:pt x="84" y="355"/>
                          <a:pt x="65" y="339"/>
                        </a:cubicBezTo>
                        <a:cubicBezTo>
                          <a:pt x="45" y="323"/>
                          <a:pt x="29" y="300"/>
                          <a:pt x="18" y="272"/>
                        </a:cubicBezTo>
                        <a:cubicBezTo>
                          <a:pt x="6" y="245"/>
                          <a:pt x="0" y="214"/>
                          <a:pt x="0" y="182"/>
                        </a:cubicBezTo>
                        <a:cubicBezTo>
                          <a:pt x="0" y="150"/>
                          <a:pt x="6" y="119"/>
                          <a:pt x="18" y="91"/>
                        </a:cubicBezTo>
                        <a:cubicBezTo>
                          <a:pt x="29" y="63"/>
                          <a:pt x="45" y="41"/>
                          <a:pt x="65" y="25"/>
                        </a:cubicBezTo>
                        <a:cubicBezTo>
                          <a:pt x="84" y="10"/>
                          <a:pt x="107" y="0"/>
                          <a:pt x="129" y="0"/>
                        </a:cubicBezTo>
                        <a:cubicBezTo>
                          <a:pt x="152" y="0"/>
                          <a:pt x="174" y="10"/>
                          <a:pt x="194" y="25"/>
                        </a:cubicBezTo>
                        <a:cubicBezTo>
                          <a:pt x="214" y="41"/>
                          <a:pt x="230" y="63"/>
                          <a:pt x="241" y="91"/>
                        </a:cubicBezTo>
                        <a:cubicBezTo>
                          <a:pt x="253" y="119"/>
                          <a:pt x="258" y="150"/>
                          <a:pt x="258" y="182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2" name="Google Shape;825;p47">
                    <a:extLst>
                      <a:ext uri="{FF2B5EF4-FFF2-40B4-BE49-F238E27FC236}">
                        <a16:creationId xmlns:a16="http://schemas.microsoft.com/office/drawing/2014/main" id="{83C4E426-68B1-C4A9-556B-3C8D78956E87}"/>
                      </a:ext>
                    </a:extLst>
                  </p:cNvPr>
                  <p:cNvSpPr/>
                  <p:nvPr/>
                </p:nvSpPr>
                <p:spPr>
                  <a:xfrm>
                    <a:off x="7539325" y="2768858"/>
                    <a:ext cx="133787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" h="363" extrusionOk="0">
                        <a:moveTo>
                          <a:pt x="258" y="181"/>
                        </a:moveTo>
                        <a:cubicBezTo>
                          <a:pt x="258" y="213"/>
                          <a:pt x="252" y="245"/>
                          <a:pt x="241" y="272"/>
                        </a:cubicBezTo>
                        <a:cubicBezTo>
                          <a:pt x="230" y="300"/>
                          <a:pt x="213" y="324"/>
                          <a:pt x="194" y="339"/>
                        </a:cubicBezTo>
                        <a:cubicBezTo>
                          <a:pt x="174" y="355"/>
                          <a:pt x="151" y="363"/>
                          <a:pt x="129" y="363"/>
                        </a:cubicBezTo>
                        <a:cubicBezTo>
                          <a:pt x="106" y="363"/>
                          <a:pt x="84" y="355"/>
                          <a:pt x="65" y="339"/>
                        </a:cubicBezTo>
                        <a:cubicBezTo>
                          <a:pt x="45" y="324"/>
                          <a:pt x="28" y="300"/>
                          <a:pt x="17" y="272"/>
                        </a:cubicBezTo>
                        <a:cubicBezTo>
                          <a:pt x="5" y="245"/>
                          <a:pt x="0" y="213"/>
                          <a:pt x="0" y="181"/>
                        </a:cubicBezTo>
                        <a:cubicBezTo>
                          <a:pt x="0" y="150"/>
                          <a:pt x="6" y="118"/>
                          <a:pt x="17" y="91"/>
                        </a:cubicBezTo>
                        <a:cubicBezTo>
                          <a:pt x="29" y="63"/>
                          <a:pt x="45" y="40"/>
                          <a:pt x="65" y="24"/>
                        </a:cubicBezTo>
                        <a:cubicBezTo>
                          <a:pt x="84" y="8"/>
                          <a:pt x="107" y="0"/>
                          <a:pt x="129" y="0"/>
                        </a:cubicBezTo>
                        <a:cubicBezTo>
                          <a:pt x="152" y="0"/>
                          <a:pt x="174" y="8"/>
                          <a:pt x="194" y="24"/>
                        </a:cubicBezTo>
                        <a:cubicBezTo>
                          <a:pt x="213" y="40"/>
                          <a:pt x="230" y="63"/>
                          <a:pt x="241" y="91"/>
                        </a:cubicBezTo>
                        <a:cubicBezTo>
                          <a:pt x="252" y="118"/>
                          <a:pt x="258" y="150"/>
                          <a:pt x="258" y="1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3" name="Google Shape;826;p47">
                    <a:extLst>
                      <a:ext uri="{FF2B5EF4-FFF2-40B4-BE49-F238E27FC236}">
                        <a16:creationId xmlns:a16="http://schemas.microsoft.com/office/drawing/2014/main" id="{D4202A90-9D0E-E560-72A4-8426DEE1E1D5}"/>
                      </a:ext>
                    </a:extLst>
                  </p:cNvPr>
                  <p:cNvSpPr/>
                  <p:nvPr/>
                </p:nvSpPr>
                <p:spPr>
                  <a:xfrm>
                    <a:off x="7769820" y="3048391"/>
                    <a:ext cx="84524" cy="1187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" h="229" extrusionOk="0">
                        <a:moveTo>
                          <a:pt x="163" y="114"/>
                        </a:moveTo>
                        <a:cubicBezTo>
                          <a:pt x="163" y="134"/>
                          <a:pt x="159" y="155"/>
                          <a:pt x="152" y="172"/>
                        </a:cubicBezTo>
                        <a:cubicBezTo>
                          <a:pt x="145" y="190"/>
                          <a:pt x="134" y="204"/>
                          <a:pt x="122" y="214"/>
                        </a:cubicBezTo>
                        <a:cubicBezTo>
                          <a:pt x="109" y="225"/>
                          <a:pt x="96" y="229"/>
                          <a:pt x="82" y="229"/>
                        </a:cubicBezTo>
                        <a:cubicBezTo>
                          <a:pt x="67" y="229"/>
                          <a:pt x="53" y="225"/>
                          <a:pt x="41" y="214"/>
                        </a:cubicBezTo>
                        <a:cubicBezTo>
                          <a:pt x="28" y="204"/>
                          <a:pt x="18" y="190"/>
                          <a:pt x="11" y="172"/>
                        </a:cubicBezTo>
                        <a:cubicBezTo>
                          <a:pt x="4" y="155"/>
                          <a:pt x="0" y="134"/>
                          <a:pt x="0" y="114"/>
                        </a:cubicBezTo>
                        <a:cubicBezTo>
                          <a:pt x="0" y="94"/>
                          <a:pt x="4" y="74"/>
                          <a:pt x="11" y="57"/>
                        </a:cubicBezTo>
                        <a:cubicBezTo>
                          <a:pt x="18" y="40"/>
                          <a:pt x="28" y="25"/>
                          <a:pt x="41" y="15"/>
                        </a:cubicBezTo>
                        <a:cubicBezTo>
                          <a:pt x="53" y="5"/>
                          <a:pt x="67" y="0"/>
                          <a:pt x="82" y="0"/>
                        </a:cubicBezTo>
                        <a:cubicBezTo>
                          <a:pt x="96" y="0"/>
                          <a:pt x="109" y="5"/>
                          <a:pt x="122" y="15"/>
                        </a:cubicBezTo>
                        <a:cubicBezTo>
                          <a:pt x="134" y="25"/>
                          <a:pt x="145" y="40"/>
                          <a:pt x="152" y="57"/>
                        </a:cubicBezTo>
                        <a:cubicBezTo>
                          <a:pt x="159" y="74"/>
                          <a:pt x="163" y="94"/>
                          <a:pt x="163" y="114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37425" rIns="90000" bIns="37425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4" name="Google Shape;827;p47">
                    <a:extLst>
                      <a:ext uri="{FF2B5EF4-FFF2-40B4-BE49-F238E27FC236}">
                        <a16:creationId xmlns:a16="http://schemas.microsoft.com/office/drawing/2014/main" id="{162CD073-4E86-1126-AF0E-A4CD496D9B07}"/>
                      </a:ext>
                    </a:extLst>
                  </p:cNvPr>
                  <p:cNvSpPr/>
                  <p:nvPr/>
                </p:nvSpPr>
                <p:spPr>
                  <a:xfrm>
                    <a:off x="7426944" y="3267659"/>
                    <a:ext cx="89710" cy="114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" h="221" extrusionOk="0">
                        <a:moveTo>
                          <a:pt x="163" y="81"/>
                        </a:moveTo>
                        <a:cubicBezTo>
                          <a:pt x="186" y="140"/>
                          <a:pt x="170" y="201"/>
                          <a:pt x="128" y="217"/>
                        </a:cubicBezTo>
                        <a:cubicBezTo>
                          <a:pt x="86" y="234"/>
                          <a:pt x="34" y="199"/>
                          <a:pt x="11" y="140"/>
                        </a:cubicBezTo>
                        <a:cubicBezTo>
                          <a:pt x="-12" y="81"/>
                          <a:pt x="4" y="21"/>
                          <a:pt x="46" y="4"/>
                        </a:cubicBezTo>
                        <a:cubicBezTo>
                          <a:pt x="88" y="-12"/>
                          <a:pt x="140" y="22"/>
                          <a:pt x="163" y="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34550" rIns="90000" bIns="3455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5" name="Google Shape;828;p47">
                    <a:extLst>
                      <a:ext uri="{FF2B5EF4-FFF2-40B4-BE49-F238E27FC236}">
                        <a16:creationId xmlns:a16="http://schemas.microsoft.com/office/drawing/2014/main" id="{C861EA70-0480-EFA2-9DA5-D1746294CB01}"/>
                      </a:ext>
                    </a:extLst>
                  </p:cNvPr>
                  <p:cNvSpPr/>
                  <p:nvPr/>
                </p:nvSpPr>
                <p:spPr>
                  <a:xfrm>
                    <a:off x="7200913" y="2475163"/>
                    <a:ext cx="155047" cy="217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" h="420" extrusionOk="0">
                        <a:moveTo>
                          <a:pt x="299" y="210"/>
                        </a:moveTo>
                        <a:cubicBezTo>
                          <a:pt x="299" y="247"/>
                          <a:pt x="292" y="283"/>
                          <a:pt x="279" y="315"/>
                        </a:cubicBezTo>
                        <a:cubicBezTo>
                          <a:pt x="266" y="347"/>
                          <a:pt x="247" y="374"/>
                          <a:pt x="224" y="392"/>
                        </a:cubicBezTo>
                        <a:cubicBezTo>
                          <a:pt x="201" y="411"/>
                          <a:pt x="175" y="420"/>
                          <a:pt x="149" y="420"/>
                        </a:cubicBezTo>
                        <a:cubicBezTo>
                          <a:pt x="122" y="420"/>
                          <a:pt x="97" y="411"/>
                          <a:pt x="75" y="392"/>
                        </a:cubicBezTo>
                        <a:cubicBezTo>
                          <a:pt x="52" y="374"/>
                          <a:pt x="33" y="347"/>
                          <a:pt x="20" y="315"/>
                        </a:cubicBezTo>
                        <a:cubicBezTo>
                          <a:pt x="7" y="283"/>
                          <a:pt x="0" y="247"/>
                          <a:pt x="0" y="210"/>
                        </a:cubicBezTo>
                        <a:cubicBezTo>
                          <a:pt x="0" y="173"/>
                          <a:pt x="7" y="137"/>
                          <a:pt x="20" y="105"/>
                        </a:cubicBezTo>
                        <a:cubicBezTo>
                          <a:pt x="33" y="73"/>
                          <a:pt x="52" y="47"/>
                          <a:pt x="75" y="28"/>
                        </a:cubicBezTo>
                        <a:cubicBezTo>
                          <a:pt x="97" y="10"/>
                          <a:pt x="123" y="0"/>
                          <a:pt x="149" y="0"/>
                        </a:cubicBezTo>
                        <a:cubicBezTo>
                          <a:pt x="176" y="0"/>
                          <a:pt x="201" y="10"/>
                          <a:pt x="224" y="28"/>
                        </a:cubicBezTo>
                        <a:cubicBezTo>
                          <a:pt x="247" y="47"/>
                          <a:pt x="266" y="73"/>
                          <a:pt x="279" y="105"/>
                        </a:cubicBezTo>
                        <a:cubicBezTo>
                          <a:pt x="292" y="137"/>
                          <a:pt x="299" y="173"/>
                          <a:pt x="299" y="21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6" name="Google Shape;829;p47">
                    <a:extLst>
                      <a:ext uri="{FF2B5EF4-FFF2-40B4-BE49-F238E27FC236}">
                        <a16:creationId xmlns:a16="http://schemas.microsoft.com/office/drawing/2014/main" id="{1828AC4B-8895-4D0E-01F8-32DF6AEC7A80}"/>
                      </a:ext>
                    </a:extLst>
                  </p:cNvPr>
                  <p:cNvSpPr/>
                  <p:nvPr/>
                </p:nvSpPr>
                <p:spPr>
                  <a:xfrm rot="1550045">
                    <a:off x="7544832" y="3338049"/>
                    <a:ext cx="157121" cy="2162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" h="417" extrusionOk="0">
                        <a:moveTo>
                          <a:pt x="300" y="187"/>
                        </a:moveTo>
                        <a:cubicBezTo>
                          <a:pt x="317" y="302"/>
                          <a:pt x="264" y="404"/>
                          <a:pt x="182" y="416"/>
                        </a:cubicBezTo>
                        <a:cubicBezTo>
                          <a:pt x="101" y="428"/>
                          <a:pt x="21" y="345"/>
                          <a:pt x="4" y="230"/>
                        </a:cubicBezTo>
                        <a:cubicBezTo>
                          <a:pt x="-13" y="115"/>
                          <a:pt x="40" y="13"/>
                          <a:pt x="122" y="1"/>
                        </a:cubicBezTo>
                        <a:cubicBezTo>
                          <a:pt x="203" y="-11"/>
                          <a:pt x="283" y="72"/>
                          <a:pt x="300" y="187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73" name="Google Shape;830;p47">
                  <a:extLst>
                    <a:ext uri="{FF2B5EF4-FFF2-40B4-BE49-F238E27FC236}">
                      <a16:creationId xmlns:a16="http://schemas.microsoft.com/office/drawing/2014/main" id="{02399EE3-B3E2-2366-66A3-4AE03D72B1AA}"/>
                    </a:ext>
                  </a:extLst>
                </p:cNvPr>
                <p:cNvSpPr/>
                <p:nvPr/>
              </p:nvSpPr>
              <p:spPr>
                <a:xfrm rot="-407297">
                  <a:off x="3597302" y="3938154"/>
                  <a:ext cx="44197" cy="87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" h="513" extrusionOk="0">
                      <a:moveTo>
                        <a:pt x="365" y="257"/>
                      </a:moveTo>
                      <a:cubicBezTo>
                        <a:pt x="365" y="302"/>
                        <a:pt x="357" y="346"/>
                        <a:pt x="341" y="385"/>
                      </a:cubicBezTo>
                      <a:cubicBezTo>
                        <a:pt x="325" y="424"/>
                        <a:pt x="302" y="457"/>
                        <a:pt x="274" y="479"/>
                      </a:cubicBezTo>
                      <a:cubicBezTo>
                        <a:pt x="246" y="502"/>
                        <a:pt x="215" y="513"/>
                        <a:pt x="183" y="513"/>
                      </a:cubicBezTo>
                      <a:cubicBezTo>
                        <a:pt x="151" y="513"/>
                        <a:pt x="118" y="502"/>
                        <a:pt x="91" y="479"/>
                      </a:cubicBezTo>
                      <a:cubicBezTo>
                        <a:pt x="63" y="457"/>
                        <a:pt x="41" y="424"/>
                        <a:pt x="25" y="385"/>
                      </a:cubicBezTo>
                      <a:cubicBezTo>
                        <a:pt x="9" y="346"/>
                        <a:pt x="0" y="302"/>
                        <a:pt x="0" y="257"/>
                      </a:cubicBezTo>
                      <a:cubicBezTo>
                        <a:pt x="0" y="212"/>
                        <a:pt x="9" y="168"/>
                        <a:pt x="25" y="129"/>
                      </a:cubicBezTo>
                      <a:cubicBezTo>
                        <a:pt x="41" y="90"/>
                        <a:pt x="63" y="58"/>
                        <a:pt x="91" y="35"/>
                      </a:cubicBezTo>
                      <a:cubicBezTo>
                        <a:pt x="118" y="13"/>
                        <a:pt x="151" y="0"/>
                        <a:pt x="183" y="0"/>
                      </a:cubicBezTo>
                      <a:cubicBezTo>
                        <a:pt x="215" y="0"/>
                        <a:pt x="246" y="13"/>
                        <a:pt x="274" y="35"/>
                      </a:cubicBezTo>
                      <a:cubicBezTo>
                        <a:pt x="302" y="58"/>
                        <a:pt x="325" y="90"/>
                        <a:pt x="341" y="129"/>
                      </a:cubicBezTo>
                      <a:cubicBezTo>
                        <a:pt x="357" y="168"/>
                        <a:pt x="365" y="212"/>
                        <a:pt x="365" y="257"/>
                      </a:cubicBezTo>
                      <a:close/>
                    </a:path>
                  </a:pathLst>
                </a:custGeom>
                <a:solidFill>
                  <a:srgbClr val="BD381E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4" name="Google Shape;831;p47">
                  <a:extLst>
                    <a:ext uri="{FF2B5EF4-FFF2-40B4-BE49-F238E27FC236}">
                      <a16:creationId xmlns:a16="http://schemas.microsoft.com/office/drawing/2014/main" id="{A14D7A65-3E0F-5A34-76F9-FABEDBB01321}"/>
                    </a:ext>
                  </a:extLst>
                </p:cNvPr>
                <p:cNvSpPr/>
                <p:nvPr/>
              </p:nvSpPr>
              <p:spPr>
                <a:xfrm rot="676336">
                  <a:off x="3652224" y="4046993"/>
                  <a:ext cx="31305" cy="61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" h="513" extrusionOk="0">
                      <a:moveTo>
                        <a:pt x="365" y="257"/>
                      </a:moveTo>
                      <a:cubicBezTo>
                        <a:pt x="365" y="302"/>
                        <a:pt x="357" y="346"/>
                        <a:pt x="341" y="385"/>
                      </a:cubicBezTo>
                      <a:cubicBezTo>
                        <a:pt x="325" y="424"/>
                        <a:pt x="302" y="457"/>
                        <a:pt x="274" y="479"/>
                      </a:cubicBezTo>
                      <a:cubicBezTo>
                        <a:pt x="246" y="502"/>
                        <a:pt x="215" y="513"/>
                        <a:pt x="183" y="513"/>
                      </a:cubicBezTo>
                      <a:cubicBezTo>
                        <a:pt x="151" y="513"/>
                        <a:pt x="118" y="502"/>
                        <a:pt x="91" y="479"/>
                      </a:cubicBezTo>
                      <a:cubicBezTo>
                        <a:pt x="63" y="457"/>
                        <a:pt x="41" y="424"/>
                        <a:pt x="25" y="385"/>
                      </a:cubicBezTo>
                      <a:cubicBezTo>
                        <a:pt x="9" y="346"/>
                        <a:pt x="0" y="302"/>
                        <a:pt x="0" y="257"/>
                      </a:cubicBezTo>
                      <a:cubicBezTo>
                        <a:pt x="0" y="212"/>
                        <a:pt x="9" y="168"/>
                        <a:pt x="25" y="129"/>
                      </a:cubicBezTo>
                      <a:cubicBezTo>
                        <a:pt x="41" y="90"/>
                        <a:pt x="63" y="58"/>
                        <a:pt x="91" y="35"/>
                      </a:cubicBezTo>
                      <a:cubicBezTo>
                        <a:pt x="118" y="13"/>
                        <a:pt x="151" y="0"/>
                        <a:pt x="183" y="0"/>
                      </a:cubicBezTo>
                      <a:cubicBezTo>
                        <a:pt x="215" y="0"/>
                        <a:pt x="246" y="13"/>
                        <a:pt x="274" y="35"/>
                      </a:cubicBezTo>
                      <a:cubicBezTo>
                        <a:pt x="302" y="58"/>
                        <a:pt x="325" y="90"/>
                        <a:pt x="341" y="129"/>
                      </a:cubicBezTo>
                      <a:cubicBezTo>
                        <a:pt x="357" y="168"/>
                        <a:pt x="365" y="212"/>
                        <a:pt x="365" y="257"/>
                      </a:cubicBezTo>
                      <a:close/>
                    </a:path>
                  </a:pathLst>
                </a:custGeom>
                <a:solidFill>
                  <a:srgbClr val="BD381E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5" name="Google Shape;832;p47">
                  <a:extLst>
                    <a:ext uri="{FF2B5EF4-FFF2-40B4-BE49-F238E27FC236}">
                      <a16:creationId xmlns:a16="http://schemas.microsoft.com/office/drawing/2014/main" id="{2702B014-08B8-06C2-D934-0BC0988B3FD6}"/>
                    </a:ext>
                  </a:extLst>
                </p:cNvPr>
                <p:cNvSpPr/>
                <p:nvPr/>
              </p:nvSpPr>
              <p:spPr>
                <a:xfrm rot="1118051" flipH="1">
                  <a:off x="3991063" y="3997728"/>
                  <a:ext cx="46718" cy="77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" h="513" extrusionOk="0">
                      <a:moveTo>
                        <a:pt x="365" y="257"/>
                      </a:moveTo>
                      <a:cubicBezTo>
                        <a:pt x="365" y="302"/>
                        <a:pt x="357" y="346"/>
                        <a:pt x="341" y="385"/>
                      </a:cubicBezTo>
                      <a:cubicBezTo>
                        <a:pt x="325" y="424"/>
                        <a:pt x="302" y="457"/>
                        <a:pt x="274" y="479"/>
                      </a:cubicBezTo>
                      <a:cubicBezTo>
                        <a:pt x="246" y="502"/>
                        <a:pt x="215" y="513"/>
                        <a:pt x="183" y="513"/>
                      </a:cubicBezTo>
                      <a:cubicBezTo>
                        <a:pt x="151" y="513"/>
                        <a:pt x="118" y="502"/>
                        <a:pt x="91" y="479"/>
                      </a:cubicBezTo>
                      <a:cubicBezTo>
                        <a:pt x="63" y="457"/>
                        <a:pt x="41" y="424"/>
                        <a:pt x="25" y="385"/>
                      </a:cubicBezTo>
                      <a:cubicBezTo>
                        <a:pt x="9" y="346"/>
                        <a:pt x="0" y="302"/>
                        <a:pt x="0" y="257"/>
                      </a:cubicBezTo>
                      <a:cubicBezTo>
                        <a:pt x="0" y="212"/>
                        <a:pt x="9" y="168"/>
                        <a:pt x="25" y="129"/>
                      </a:cubicBezTo>
                      <a:cubicBezTo>
                        <a:pt x="41" y="90"/>
                        <a:pt x="63" y="58"/>
                        <a:pt x="91" y="35"/>
                      </a:cubicBezTo>
                      <a:cubicBezTo>
                        <a:pt x="118" y="13"/>
                        <a:pt x="151" y="0"/>
                        <a:pt x="183" y="0"/>
                      </a:cubicBezTo>
                      <a:cubicBezTo>
                        <a:pt x="215" y="0"/>
                        <a:pt x="246" y="13"/>
                        <a:pt x="274" y="35"/>
                      </a:cubicBezTo>
                      <a:cubicBezTo>
                        <a:pt x="302" y="58"/>
                        <a:pt x="325" y="90"/>
                        <a:pt x="341" y="129"/>
                      </a:cubicBezTo>
                      <a:cubicBezTo>
                        <a:pt x="357" y="168"/>
                        <a:pt x="365" y="212"/>
                        <a:pt x="365" y="257"/>
                      </a:cubicBezTo>
                      <a:close/>
                    </a:path>
                  </a:pathLst>
                </a:custGeom>
                <a:solidFill>
                  <a:srgbClr val="BD381E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6" name="Google Shape;833;p47">
                  <a:extLst>
                    <a:ext uri="{FF2B5EF4-FFF2-40B4-BE49-F238E27FC236}">
                      <a16:creationId xmlns:a16="http://schemas.microsoft.com/office/drawing/2014/main" id="{B02DCCEA-AFDF-0085-ABC7-CC7FDEE9E15A}"/>
                    </a:ext>
                  </a:extLst>
                </p:cNvPr>
                <p:cNvSpPr/>
                <p:nvPr/>
              </p:nvSpPr>
              <p:spPr>
                <a:xfrm rot="-1166309" flipH="1">
                  <a:off x="3952202" y="4065473"/>
                  <a:ext cx="32743" cy="45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" h="417" extrusionOk="0">
                      <a:moveTo>
                        <a:pt x="300" y="187"/>
                      </a:moveTo>
                      <a:cubicBezTo>
                        <a:pt x="317" y="302"/>
                        <a:pt x="264" y="404"/>
                        <a:pt x="182" y="416"/>
                      </a:cubicBezTo>
                      <a:cubicBezTo>
                        <a:pt x="101" y="428"/>
                        <a:pt x="21" y="345"/>
                        <a:pt x="4" y="230"/>
                      </a:cubicBezTo>
                      <a:cubicBezTo>
                        <a:pt x="-13" y="115"/>
                        <a:pt x="40" y="13"/>
                        <a:pt x="122" y="1"/>
                      </a:cubicBezTo>
                      <a:cubicBezTo>
                        <a:pt x="203" y="-11"/>
                        <a:pt x="283" y="72"/>
                        <a:pt x="300" y="187"/>
                      </a:cubicBezTo>
                      <a:close/>
                    </a:path>
                  </a:pathLst>
                </a:custGeom>
                <a:solidFill>
                  <a:srgbClr val="BD381E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295" name="Google Shape;834;p47">
              <a:extLst>
                <a:ext uri="{FF2B5EF4-FFF2-40B4-BE49-F238E27FC236}">
                  <a16:creationId xmlns:a16="http://schemas.microsoft.com/office/drawing/2014/main" id="{19F29FD3-F48F-141A-5160-A7CC1C23FE37}"/>
                </a:ext>
              </a:extLst>
            </p:cNvPr>
            <p:cNvGrpSpPr/>
            <p:nvPr/>
          </p:nvGrpSpPr>
          <p:grpSpPr>
            <a:xfrm>
              <a:off x="456250" y="813425"/>
              <a:ext cx="1629000" cy="1629000"/>
              <a:chOff x="456250" y="813425"/>
              <a:chExt cx="1629000" cy="1629000"/>
            </a:xfrm>
          </p:grpSpPr>
          <p:sp>
            <p:nvSpPr>
              <p:cNvPr id="297" name="Google Shape;835;p47">
                <a:extLst>
                  <a:ext uri="{FF2B5EF4-FFF2-40B4-BE49-F238E27FC236}">
                    <a16:creationId xmlns:a16="http://schemas.microsoft.com/office/drawing/2014/main" id="{A2517FE5-56F2-9A54-EDA2-496C71DE5BC8}"/>
                  </a:ext>
                </a:extLst>
              </p:cNvPr>
              <p:cNvSpPr/>
              <p:nvPr/>
            </p:nvSpPr>
            <p:spPr>
              <a:xfrm>
                <a:off x="456250" y="813425"/>
                <a:ext cx="1629000" cy="1629000"/>
              </a:xfrm>
              <a:prstGeom prst="ellipse">
                <a:avLst/>
              </a:prstGeom>
              <a:solidFill>
                <a:srgbClr val="00C6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298" name="Google Shape;836;p47">
                <a:extLst>
                  <a:ext uri="{FF2B5EF4-FFF2-40B4-BE49-F238E27FC236}">
                    <a16:creationId xmlns:a16="http://schemas.microsoft.com/office/drawing/2014/main" id="{07C7AD24-2513-928F-B555-7BF587F885BD}"/>
                  </a:ext>
                </a:extLst>
              </p:cNvPr>
              <p:cNvGrpSpPr/>
              <p:nvPr/>
            </p:nvGrpSpPr>
            <p:grpSpPr>
              <a:xfrm>
                <a:off x="616221" y="939078"/>
                <a:ext cx="1308475" cy="1359298"/>
                <a:chOff x="5586915" y="1428302"/>
                <a:chExt cx="2379477" cy="2471901"/>
              </a:xfrm>
            </p:grpSpPr>
            <p:sp>
              <p:nvSpPr>
                <p:cNvPr id="299" name="Google Shape;837;p47">
                  <a:extLst>
                    <a:ext uri="{FF2B5EF4-FFF2-40B4-BE49-F238E27FC236}">
                      <a16:creationId xmlns:a16="http://schemas.microsoft.com/office/drawing/2014/main" id="{EEA22A3B-7046-3007-4224-A4F4D1AB387E}"/>
                    </a:ext>
                  </a:extLst>
                </p:cNvPr>
                <p:cNvSpPr/>
                <p:nvPr/>
              </p:nvSpPr>
              <p:spPr>
                <a:xfrm>
                  <a:off x="6464448" y="3437542"/>
                  <a:ext cx="619683" cy="2079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396" extrusionOk="0">
                      <a:moveTo>
                        <a:pt x="1163" y="39"/>
                      </a:moveTo>
                      <a:lnTo>
                        <a:pt x="590" y="0"/>
                      </a:lnTo>
                      <a:lnTo>
                        <a:pt x="16" y="39"/>
                      </a:lnTo>
                      <a:cubicBezTo>
                        <a:pt x="-18" y="134"/>
                        <a:pt x="1" y="242"/>
                        <a:pt x="66" y="324"/>
                      </a:cubicBezTo>
                      <a:cubicBezTo>
                        <a:pt x="66" y="324"/>
                        <a:pt x="341" y="396"/>
                        <a:pt x="590" y="396"/>
                      </a:cubicBezTo>
                      <a:cubicBezTo>
                        <a:pt x="839" y="396"/>
                        <a:pt x="1113" y="324"/>
                        <a:pt x="1113" y="324"/>
                      </a:cubicBezTo>
                      <a:cubicBezTo>
                        <a:pt x="1178" y="242"/>
                        <a:pt x="1197" y="134"/>
                        <a:pt x="1163" y="39"/>
                      </a:cubicBezTo>
                      <a:close/>
                    </a:path>
                  </a:pathLst>
                </a:custGeom>
                <a:solidFill>
                  <a:srgbClr val="BD381E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0" name="Google Shape;838;p47">
                  <a:extLst>
                    <a:ext uri="{FF2B5EF4-FFF2-40B4-BE49-F238E27FC236}">
                      <a16:creationId xmlns:a16="http://schemas.microsoft.com/office/drawing/2014/main" id="{1EEBEC47-F6E1-3552-535A-43BB9A98B7B0}"/>
                    </a:ext>
                  </a:extLst>
                </p:cNvPr>
                <p:cNvSpPr/>
                <p:nvPr/>
              </p:nvSpPr>
              <p:spPr>
                <a:xfrm>
                  <a:off x="6390926" y="3580383"/>
                  <a:ext cx="766726" cy="31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609" extrusionOk="0">
                      <a:moveTo>
                        <a:pt x="1343" y="29"/>
                      </a:moveTo>
                      <a:cubicBezTo>
                        <a:pt x="1210" y="-48"/>
                        <a:pt x="1096" y="55"/>
                        <a:pt x="730" y="55"/>
                      </a:cubicBezTo>
                      <a:cubicBezTo>
                        <a:pt x="364" y="55"/>
                        <a:pt x="249" y="-49"/>
                        <a:pt x="117" y="29"/>
                      </a:cubicBezTo>
                      <a:cubicBezTo>
                        <a:pt x="-15" y="107"/>
                        <a:pt x="-68" y="540"/>
                        <a:pt x="134" y="595"/>
                      </a:cubicBezTo>
                      <a:cubicBezTo>
                        <a:pt x="337" y="650"/>
                        <a:pt x="480" y="527"/>
                        <a:pt x="730" y="527"/>
                      </a:cubicBezTo>
                      <a:cubicBezTo>
                        <a:pt x="981" y="527"/>
                        <a:pt x="1122" y="650"/>
                        <a:pt x="1325" y="595"/>
                      </a:cubicBezTo>
                      <a:cubicBezTo>
                        <a:pt x="1528" y="540"/>
                        <a:pt x="1475" y="107"/>
                        <a:pt x="1343" y="29"/>
                      </a:cubicBezTo>
                      <a:close/>
                    </a:path>
                  </a:pathLst>
                </a:custGeom>
                <a:solidFill>
                  <a:srgbClr val="FFDCA6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1" name="Google Shape;839;p47">
                  <a:extLst>
                    <a:ext uri="{FF2B5EF4-FFF2-40B4-BE49-F238E27FC236}">
                      <a16:creationId xmlns:a16="http://schemas.microsoft.com/office/drawing/2014/main" id="{8465CEE9-B247-2440-72D9-6EC75328098F}"/>
                    </a:ext>
                  </a:extLst>
                </p:cNvPr>
                <p:cNvSpPr/>
                <p:nvPr/>
              </p:nvSpPr>
              <p:spPr>
                <a:xfrm>
                  <a:off x="6464448" y="2679744"/>
                  <a:ext cx="619683" cy="2079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396" extrusionOk="0">
                      <a:moveTo>
                        <a:pt x="1163" y="39"/>
                      </a:moveTo>
                      <a:lnTo>
                        <a:pt x="590" y="0"/>
                      </a:lnTo>
                      <a:lnTo>
                        <a:pt x="16" y="39"/>
                      </a:lnTo>
                      <a:cubicBezTo>
                        <a:pt x="-18" y="134"/>
                        <a:pt x="1" y="242"/>
                        <a:pt x="66" y="324"/>
                      </a:cubicBezTo>
                      <a:cubicBezTo>
                        <a:pt x="66" y="324"/>
                        <a:pt x="341" y="396"/>
                        <a:pt x="590" y="396"/>
                      </a:cubicBezTo>
                      <a:cubicBezTo>
                        <a:pt x="839" y="396"/>
                        <a:pt x="1113" y="324"/>
                        <a:pt x="1113" y="324"/>
                      </a:cubicBezTo>
                      <a:cubicBezTo>
                        <a:pt x="1178" y="242"/>
                        <a:pt x="1197" y="134"/>
                        <a:pt x="1163" y="39"/>
                      </a:cubicBezTo>
                      <a:close/>
                    </a:path>
                  </a:pathLst>
                </a:custGeom>
                <a:solidFill>
                  <a:srgbClr val="BD381E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2" name="Google Shape;840;p47">
                  <a:extLst>
                    <a:ext uri="{FF2B5EF4-FFF2-40B4-BE49-F238E27FC236}">
                      <a16:creationId xmlns:a16="http://schemas.microsoft.com/office/drawing/2014/main" id="{C9560BCB-21AC-32EC-1655-8684A1E0120F}"/>
                    </a:ext>
                  </a:extLst>
                </p:cNvPr>
                <p:cNvSpPr/>
                <p:nvPr/>
              </p:nvSpPr>
              <p:spPr>
                <a:xfrm>
                  <a:off x="6464448" y="3058380"/>
                  <a:ext cx="619683" cy="2079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396" extrusionOk="0">
                      <a:moveTo>
                        <a:pt x="1163" y="40"/>
                      </a:moveTo>
                      <a:lnTo>
                        <a:pt x="590" y="0"/>
                      </a:lnTo>
                      <a:lnTo>
                        <a:pt x="16" y="40"/>
                      </a:lnTo>
                      <a:cubicBezTo>
                        <a:pt x="-18" y="134"/>
                        <a:pt x="1" y="243"/>
                        <a:pt x="66" y="324"/>
                      </a:cubicBezTo>
                      <a:cubicBezTo>
                        <a:pt x="66" y="324"/>
                        <a:pt x="341" y="396"/>
                        <a:pt x="590" y="396"/>
                      </a:cubicBezTo>
                      <a:cubicBezTo>
                        <a:pt x="839" y="396"/>
                        <a:pt x="1113" y="324"/>
                        <a:pt x="1113" y="324"/>
                      </a:cubicBezTo>
                      <a:cubicBezTo>
                        <a:pt x="1178" y="243"/>
                        <a:pt x="1197" y="134"/>
                        <a:pt x="1163" y="40"/>
                      </a:cubicBezTo>
                      <a:close/>
                    </a:path>
                  </a:pathLst>
                </a:custGeom>
                <a:solidFill>
                  <a:srgbClr val="D93636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3" name="Google Shape;841;p47">
                  <a:extLst>
                    <a:ext uri="{FF2B5EF4-FFF2-40B4-BE49-F238E27FC236}">
                      <a16:creationId xmlns:a16="http://schemas.microsoft.com/office/drawing/2014/main" id="{6FEF0399-023C-927A-2B91-1DDAFA510709}"/>
                    </a:ext>
                  </a:extLst>
                </p:cNvPr>
                <p:cNvSpPr/>
                <p:nvPr/>
              </p:nvSpPr>
              <p:spPr>
                <a:xfrm>
                  <a:off x="6390926" y="2822586"/>
                  <a:ext cx="766726" cy="31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609" extrusionOk="0">
                      <a:moveTo>
                        <a:pt x="1343" y="29"/>
                      </a:moveTo>
                      <a:cubicBezTo>
                        <a:pt x="1210" y="-48"/>
                        <a:pt x="1096" y="54"/>
                        <a:pt x="730" y="54"/>
                      </a:cubicBezTo>
                      <a:cubicBezTo>
                        <a:pt x="364" y="54"/>
                        <a:pt x="249" y="-49"/>
                        <a:pt x="117" y="29"/>
                      </a:cubicBezTo>
                      <a:cubicBezTo>
                        <a:pt x="-15" y="107"/>
                        <a:pt x="-68" y="540"/>
                        <a:pt x="134" y="595"/>
                      </a:cubicBezTo>
                      <a:cubicBezTo>
                        <a:pt x="337" y="650"/>
                        <a:pt x="480" y="527"/>
                        <a:pt x="730" y="527"/>
                      </a:cubicBezTo>
                      <a:cubicBezTo>
                        <a:pt x="981" y="527"/>
                        <a:pt x="1122" y="650"/>
                        <a:pt x="1325" y="595"/>
                      </a:cubicBezTo>
                      <a:cubicBezTo>
                        <a:pt x="1528" y="540"/>
                        <a:pt x="1475" y="107"/>
                        <a:pt x="1343" y="2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4" name="Google Shape;842;p47">
                  <a:extLst>
                    <a:ext uri="{FF2B5EF4-FFF2-40B4-BE49-F238E27FC236}">
                      <a16:creationId xmlns:a16="http://schemas.microsoft.com/office/drawing/2014/main" id="{838EE2DA-EA28-4EC6-30C1-7481F88E967A}"/>
                    </a:ext>
                  </a:extLst>
                </p:cNvPr>
                <p:cNvSpPr/>
                <p:nvPr/>
              </p:nvSpPr>
              <p:spPr>
                <a:xfrm>
                  <a:off x="6390926" y="3201747"/>
                  <a:ext cx="766726" cy="31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609" extrusionOk="0">
                      <a:moveTo>
                        <a:pt x="1343" y="29"/>
                      </a:moveTo>
                      <a:cubicBezTo>
                        <a:pt x="1210" y="-49"/>
                        <a:pt x="1096" y="54"/>
                        <a:pt x="730" y="54"/>
                      </a:cubicBezTo>
                      <a:cubicBezTo>
                        <a:pt x="364" y="54"/>
                        <a:pt x="249" y="-49"/>
                        <a:pt x="117" y="29"/>
                      </a:cubicBezTo>
                      <a:cubicBezTo>
                        <a:pt x="-15" y="107"/>
                        <a:pt x="-68" y="539"/>
                        <a:pt x="134" y="595"/>
                      </a:cubicBezTo>
                      <a:cubicBezTo>
                        <a:pt x="337" y="650"/>
                        <a:pt x="480" y="527"/>
                        <a:pt x="730" y="527"/>
                      </a:cubicBezTo>
                      <a:cubicBezTo>
                        <a:pt x="981" y="527"/>
                        <a:pt x="1122" y="650"/>
                        <a:pt x="1325" y="595"/>
                      </a:cubicBezTo>
                      <a:cubicBezTo>
                        <a:pt x="1528" y="539"/>
                        <a:pt x="1475" y="107"/>
                        <a:pt x="1343" y="29"/>
                      </a:cubicBezTo>
                      <a:close/>
                    </a:path>
                  </a:pathLst>
                </a:custGeom>
                <a:solidFill>
                  <a:srgbClr val="FFDCA6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5" name="Google Shape;843;p47">
                  <a:extLst>
                    <a:ext uri="{FF2B5EF4-FFF2-40B4-BE49-F238E27FC236}">
                      <a16:creationId xmlns:a16="http://schemas.microsoft.com/office/drawing/2014/main" id="{1D5F1912-370D-C858-9CBE-C5AE7DE12F3C}"/>
                    </a:ext>
                  </a:extLst>
                </p:cNvPr>
                <p:cNvSpPr/>
                <p:nvPr/>
              </p:nvSpPr>
              <p:spPr>
                <a:xfrm>
                  <a:off x="6464448" y="2300583"/>
                  <a:ext cx="619683" cy="2079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" h="396" extrusionOk="0">
                      <a:moveTo>
                        <a:pt x="1163" y="40"/>
                      </a:moveTo>
                      <a:lnTo>
                        <a:pt x="590" y="0"/>
                      </a:lnTo>
                      <a:lnTo>
                        <a:pt x="16" y="40"/>
                      </a:lnTo>
                      <a:cubicBezTo>
                        <a:pt x="-18" y="134"/>
                        <a:pt x="1" y="243"/>
                        <a:pt x="66" y="324"/>
                      </a:cubicBezTo>
                      <a:cubicBezTo>
                        <a:pt x="66" y="324"/>
                        <a:pt x="341" y="396"/>
                        <a:pt x="590" y="396"/>
                      </a:cubicBezTo>
                      <a:cubicBezTo>
                        <a:pt x="839" y="396"/>
                        <a:pt x="1113" y="324"/>
                        <a:pt x="1113" y="324"/>
                      </a:cubicBezTo>
                      <a:cubicBezTo>
                        <a:pt x="1178" y="243"/>
                        <a:pt x="1197" y="134"/>
                        <a:pt x="1163" y="40"/>
                      </a:cubicBezTo>
                      <a:close/>
                    </a:path>
                  </a:pathLst>
                </a:custGeom>
                <a:solidFill>
                  <a:srgbClr val="BD381E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6" name="Google Shape;844;p47">
                  <a:extLst>
                    <a:ext uri="{FF2B5EF4-FFF2-40B4-BE49-F238E27FC236}">
                      <a16:creationId xmlns:a16="http://schemas.microsoft.com/office/drawing/2014/main" id="{BE1130ED-0414-A7F1-A94F-B13F2F96C71E}"/>
                    </a:ext>
                  </a:extLst>
                </p:cNvPr>
                <p:cNvSpPr/>
                <p:nvPr/>
              </p:nvSpPr>
              <p:spPr>
                <a:xfrm>
                  <a:off x="6616218" y="2256470"/>
                  <a:ext cx="295662" cy="136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260" extrusionOk="0">
                      <a:moveTo>
                        <a:pt x="508" y="51"/>
                      </a:moveTo>
                      <a:cubicBezTo>
                        <a:pt x="480" y="32"/>
                        <a:pt x="447" y="21"/>
                        <a:pt x="415" y="14"/>
                      </a:cubicBezTo>
                      <a:cubicBezTo>
                        <a:pt x="318" y="-9"/>
                        <a:pt x="215" y="-4"/>
                        <a:pt x="121" y="28"/>
                      </a:cubicBezTo>
                      <a:cubicBezTo>
                        <a:pt x="96" y="36"/>
                        <a:pt x="70" y="47"/>
                        <a:pt x="48" y="63"/>
                      </a:cubicBezTo>
                      <a:cubicBezTo>
                        <a:pt x="26" y="79"/>
                        <a:pt x="8" y="101"/>
                        <a:pt x="0" y="127"/>
                      </a:cubicBezTo>
                      <a:lnTo>
                        <a:pt x="12" y="143"/>
                      </a:lnTo>
                      <a:cubicBezTo>
                        <a:pt x="36" y="179"/>
                        <a:pt x="72" y="207"/>
                        <a:pt x="112" y="226"/>
                      </a:cubicBezTo>
                      <a:cubicBezTo>
                        <a:pt x="152" y="244"/>
                        <a:pt x="196" y="254"/>
                        <a:pt x="240" y="258"/>
                      </a:cubicBezTo>
                      <a:cubicBezTo>
                        <a:pt x="301" y="264"/>
                        <a:pt x="364" y="260"/>
                        <a:pt x="422" y="240"/>
                      </a:cubicBezTo>
                      <a:cubicBezTo>
                        <a:pt x="480" y="219"/>
                        <a:pt x="532" y="181"/>
                        <a:pt x="563" y="128"/>
                      </a:cubicBezTo>
                      <a:cubicBezTo>
                        <a:pt x="555" y="95"/>
                        <a:pt x="536" y="70"/>
                        <a:pt x="508" y="51"/>
                      </a:cubicBezTo>
                      <a:close/>
                    </a:path>
                  </a:pathLst>
                </a:custGeom>
                <a:solidFill>
                  <a:srgbClr val="FF5A30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7" name="Google Shape;845;p47">
                  <a:extLst>
                    <a:ext uri="{FF2B5EF4-FFF2-40B4-BE49-F238E27FC236}">
                      <a16:creationId xmlns:a16="http://schemas.microsoft.com/office/drawing/2014/main" id="{D92F71B2-704F-16FB-F81B-230465AA7E5B}"/>
                    </a:ext>
                  </a:extLst>
                </p:cNvPr>
                <p:cNvSpPr/>
                <p:nvPr/>
              </p:nvSpPr>
              <p:spPr>
                <a:xfrm>
                  <a:off x="6233380" y="1428302"/>
                  <a:ext cx="188005" cy="5566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1060" extrusionOk="0">
                      <a:moveTo>
                        <a:pt x="238" y="442"/>
                      </a:moveTo>
                      <a:cubicBezTo>
                        <a:pt x="256" y="379"/>
                        <a:pt x="371" y="158"/>
                        <a:pt x="296" y="40"/>
                      </a:cubicBezTo>
                      <a:cubicBezTo>
                        <a:pt x="222" y="-79"/>
                        <a:pt x="108" y="95"/>
                        <a:pt x="198" y="220"/>
                      </a:cubicBezTo>
                      <a:cubicBezTo>
                        <a:pt x="174" y="408"/>
                        <a:pt x="-28" y="618"/>
                        <a:pt x="3" y="790"/>
                      </a:cubicBezTo>
                      <a:cubicBezTo>
                        <a:pt x="34" y="961"/>
                        <a:pt x="172" y="962"/>
                        <a:pt x="236" y="1060"/>
                      </a:cubicBezTo>
                      <a:lnTo>
                        <a:pt x="358" y="650"/>
                      </a:lnTo>
                      <a:cubicBezTo>
                        <a:pt x="269" y="601"/>
                        <a:pt x="220" y="506"/>
                        <a:pt x="238" y="442"/>
                      </a:cubicBezTo>
                      <a:close/>
                    </a:path>
                  </a:pathLst>
                </a:custGeom>
                <a:solidFill>
                  <a:srgbClr val="FFDCA6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8" name="Google Shape;846;p47">
                  <a:extLst>
                    <a:ext uri="{FF2B5EF4-FFF2-40B4-BE49-F238E27FC236}">
                      <a16:creationId xmlns:a16="http://schemas.microsoft.com/office/drawing/2014/main" id="{C663532C-6F69-EEFD-3E8E-90ECDDDD307F}"/>
                    </a:ext>
                  </a:extLst>
                </p:cNvPr>
                <p:cNvSpPr/>
                <p:nvPr/>
              </p:nvSpPr>
              <p:spPr>
                <a:xfrm>
                  <a:off x="7131919" y="1428302"/>
                  <a:ext cx="188005" cy="5566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1060" extrusionOk="0">
                      <a:moveTo>
                        <a:pt x="120" y="442"/>
                      </a:moveTo>
                      <a:cubicBezTo>
                        <a:pt x="101" y="379"/>
                        <a:pt x="-13" y="158"/>
                        <a:pt x="61" y="40"/>
                      </a:cubicBezTo>
                      <a:cubicBezTo>
                        <a:pt x="136" y="-79"/>
                        <a:pt x="250" y="95"/>
                        <a:pt x="160" y="220"/>
                      </a:cubicBezTo>
                      <a:cubicBezTo>
                        <a:pt x="184" y="408"/>
                        <a:pt x="386" y="618"/>
                        <a:pt x="355" y="790"/>
                      </a:cubicBezTo>
                      <a:cubicBezTo>
                        <a:pt x="324" y="961"/>
                        <a:pt x="185" y="962"/>
                        <a:pt x="122" y="1060"/>
                      </a:cubicBezTo>
                      <a:lnTo>
                        <a:pt x="0" y="650"/>
                      </a:lnTo>
                      <a:cubicBezTo>
                        <a:pt x="89" y="601"/>
                        <a:pt x="138" y="506"/>
                        <a:pt x="120" y="442"/>
                      </a:cubicBezTo>
                      <a:close/>
                    </a:path>
                  </a:pathLst>
                </a:custGeom>
                <a:solidFill>
                  <a:srgbClr val="FFDCA6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4" name="Google Shape;847;p47">
                  <a:extLst>
                    <a:ext uri="{FF2B5EF4-FFF2-40B4-BE49-F238E27FC236}">
                      <a16:creationId xmlns:a16="http://schemas.microsoft.com/office/drawing/2014/main" id="{9D5A8BD3-764D-55B2-FFAC-3D54E2E1550F}"/>
                    </a:ext>
                  </a:extLst>
                </p:cNvPr>
                <p:cNvSpPr/>
                <p:nvPr/>
              </p:nvSpPr>
              <p:spPr>
                <a:xfrm>
                  <a:off x="6294298" y="1654644"/>
                  <a:ext cx="964710" cy="7336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7" h="1397" extrusionOk="0">
                      <a:moveTo>
                        <a:pt x="1569" y="69"/>
                      </a:moveTo>
                      <a:cubicBezTo>
                        <a:pt x="1385" y="-109"/>
                        <a:pt x="1281" y="96"/>
                        <a:pt x="1268" y="228"/>
                      </a:cubicBezTo>
                      <a:cubicBezTo>
                        <a:pt x="1256" y="359"/>
                        <a:pt x="971" y="310"/>
                        <a:pt x="918" y="561"/>
                      </a:cubicBezTo>
                      <a:cubicBezTo>
                        <a:pt x="866" y="310"/>
                        <a:pt x="582" y="359"/>
                        <a:pt x="569" y="228"/>
                      </a:cubicBezTo>
                      <a:cubicBezTo>
                        <a:pt x="557" y="96"/>
                        <a:pt x="452" y="-109"/>
                        <a:pt x="268" y="69"/>
                      </a:cubicBezTo>
                      <a:cubicBezTo>
                        <a:pt x="84" y="248"/>
                        <a:pt x="-24" y="826"/>
                        <a:pt x="5" y="1045"/>
                      </a:cubicBezTo>
                      <a:cubicBezTo>
                        <a:pt x="34" y="1263"/>
                        <a:pt x="219" y="1397"/>
                        <a:pt x="445" y="1397"/>
                      </a:cubicBezTo>
                      <a:cubicBezTo>
                        <a:pt x="671" y="1397"/>
                        <a:pt x="853" y="1247"/>
                        <a:pt x="918" y="1244"/>
                      </a:cubicBezTo>
                      <a:cubicBezTo>
                        <a:pt x="984" y="1247"/>
                        <a:pt x="1166" y="1397"/>
                        <a:pt x="1392" y="1397"/>
                      </a:cubicBezTo>
                      <a:cubicBezTo>
                        <a:pt x="1618" y="1397"/>
                        <a:pt x="1803" y="1264"/>
                        <a:pt x="1832" y="1045"/>
                      </a:cubicBezTo>
                      <a:cubicBezTo>
                        <a:pt x="1861" y="827"/>
                        <a:pt x="1753" y="248"/>
                        <a:pt x="1569" y="69"/>
                      </a:cubicBezTo>
                      <a:close/>
                    </a:path>
                  </a:pathLst>
                </a:custGeom>
                <a:solidFill>
                  <a:srgbClr val="FFDCA6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5" name="Google Shape;848;p47">
                  <a:extLst>
                    <a:ext uri="{FF2B5EF4-FFF2-40B4-BE49-F238E27FC236}">
                      <a16:creationId xmlns:a16="http://schemas.microsoft.com/office/drawing/2014/main" id="{B3B0843F-92B2-E442-F151-4BD03A15AF12}"/>
                    </a:ext>
                  </a:extLst>
                </p:cNvPr>
                <p:cNvSpPr/>
                <p:nvPr/>
              </p:nvSpPr>
              <p:spPr>
                <a:xfrm>
                  <a:off x="6390926" y="2443950"/>
                  <a:ext cx="766726" cy="319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609" extrusionOk="0">
                      <a:moveTo>
                        <a:pt x="1343" y="29"/>
                      </a:moveTo>
                      <a:cubicBezTo>
                        <a:pt x="1210" y="-49"/>
                        <a:pt x="1096" y="54"/>
                        <a:pt x="730" y="54"/>
                      </a:cubicBezTo>
                      <a:cubicBezTo>
                        <a:pt x="364" y="54"/>
                        <a:pt x="249" y="-49"/>
                        <a:pt x="117" y="29"/>
                      </a:cubicBezTo>
                      <a:cubicBezTo>
                        <a:pt x="-15" y="107"/>
                        <a:pt x="-68" y="539"/>
                        <a:pt x="134" y="595"/>
                      </a:cubicBezTo>
                      <a:cubicBezTo>
                        <a:pt x="337" y="650"/>
                        <a:pt x="480" y="527"/>
                        <a:pt x="730" y="527"/>
                      </a:cubicBezTo>
                      <a:cubicBezTo>
                        <a:pt x="981" y="527"/>
                        <a:pt x="1122" y="650"/>
                        <a:pt x="1325" y="595"/>
                      </a:cubicBezTo>
                      <a:cubicBezTo>
                        <a:pt x="1528" y="539"/>
                        <a:pt x="1475" y="107"/>
                        <a:pt x="1343" y="29"/>
                      </a:cubicBezTo>
                      <a:close/>
                    </a:path>
                  </a:pathLst>
                </a:custGeom>
                <a:solidFill>
                  <a:srgbClr val="FFDCA6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6" name="Google Shape;849;p47">
                  <a:extLst>
                    <a:ext uri="{FF2B5EF4-FFF2-40B4-BE49-F238E27FC236}">
                      <a16:creationId xmlns:a16="http://schemas.microsoft.com/office/drawing/2014/main" id="{3F5F8043-B3BD-1C9A-9C37-31F62226A7FD}"/>
                    </a:ext>
                  </a:extLst>
                </p:cNvPr>
                <p:cNvSpPr/>
                <p:nvPr/>
              </p:nvSpPr>
              <p:spPr>
                <a:xfrm>
                  <a:off x="6340511" y="1732366"/>
                  <a:ext cx="310892" cy="5907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" h="1125" extrusionOk="0">
                      <a:moveTo>
                        <a:pt x="225" y="0"/>
                      </a:moveTo>
                      <a:cubicBezTo>
                        <a:pt x="120" y="-16"/>
                        <a:pt x="-114" y="819"/>
                        <a:pt x="65" y="1021"/>
                      </a:cubicBezTo>
                      <a:cubicBezTo>
                        <a:pt x="277" y="1260"/>
                        <a:pt x="617" y="1045"/>
                        <a:pt x="591" y="807"/>
                      </a:cubicBezTo>
                      <a:cubicBezTo>
                        <a:pt x="565" y="568"/>
                        <a:pt x="310" y="423"/>
                        <a:pt x="284" y="281"/>
                      </a:cubicBezTo>
                      <a:cubicBezTo>
                        <a:pt x="259" y="139"/>
                        <a:pt x="319" y="14"/>
                        <a:pt x="22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60630"/>
                  </a:srgbClr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7" name="Google Shape;850;p47">
                  <a:extLst>
                    <a:ext uri="{FF2B5EF4-FFF2-40B4-BE49-F238E27FC236}">
                      <a16:creationId xmlns:a16="http://schemas.microsoft.com/office/drawing/2014/main" id="{1A56E1FE-3BD5-3106-F2DE-36453F743D2C}"/>
                    </a:ext>
                  </a:extLst>
                </p:cNvPr>
                <p:cNvSpPr/>
                <p:nvPr/>
              </p:nvSpPr>
              <p:spPr>
                <a:xfrm>
                  <a:off x="6901902" y="1732366"/>
                  <a:ext cx="310892" cy="5907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" h="1125" extrusionOk="0">
                      <a:moveTo>
                        <a:pt x="367" y="0"/>
                      </a:moveTo>
                      <a:cubicBezTo>
                        <a:pt x="472" y="-16"/>
                        <a:pt x="706" y="819"/>
                        <a:pt x="527" y="1021"/>
                      </a:cubicBezTo>
                      <a:cubicBezTo>
                        <a:pt x="315" y="1260"/>
                        <a:pt x="-24" y="1045"/>
                        <a:pt x="1" y="807"/>
                      </a:cubicBezTo>
                      <a:cubicBezTo>
                        <a:pt x="27" y="568"/>
                        <a:pt x="282" y="423"/>
                        <a:pt x="308" y="281"/>
                      </a:cubicBezTo>
                      <a:cubicBezTo>
                        <a:pt x="334" y="139"/>
                        <a:pt x="273" y="14"/>
                        <a:pt x="3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60630"/>
                  </a:srgbClr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8" name="Google Shape;851;p47">
                  <a:extLst>
                    <a:ext uri="{FF2B5EF4-FFF2-40B4-BE49-F238E27FC236}">
                      <a16:creationId xmlns:a16="http://schemas.microsoft.com/office/drawing/2014/main" id="{E96D0733-916D-CC7C-11D9-7D7F8F852761}"/>
                    </a:ext>
                  </a:extLst>
                </p:cNvPr>
                <p:cNvSpPr/>
                <p:nvPr/>
              </p:nvSpPr>
              <p:spPr>
                <a:xfrm>
                  <a:off x="5586915" y="2074767"/>
                  <a:ext cx="2379477" cy="14856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1" h="2829" extrusionOk="0">
                      <a:moveTo>
                        <a:pt x="4531" y="1346"/>
                      </a:moveTo>
                      <a:cubicBezTo>
                        <a:pt x="4532" y="1229"/>
                        <a:pt x="4470" y="1113"/>
                        <a:pt x="4372" y="1049"/>
                      </a:cubicBezTo>
                      <a:cubicBezTo>
                        <a:pt x="4396" y="987"/>
                        <a:pt x="4369" y="909"/>
                        <a:pt x="4311" y="877"/>
                      </a:cubicBezTo>
                      <a:cubicBezTo>
                        <a:pt x="4347" y="835"/>
                        <a:pt x="4363" y="775"/>
                        <a:pt x="4351" y="721"/>
                      </a:cubicBezTo>
                      <a:cubicBezTo>
                        <a:pt x="4339" y="667"/>
                        <a:pt x="4295" y="603"/>
                        <a:pt x="4244" y="580"/>
                      </a:cubicBezTo>
                      <a:cubicBezTo>
                        <a:pt x="4296" y="521"/>
                        <a:pt x="4315" y="435"/>
                        <a:pt x="4294" y="359"/>
                      </a:cubicBezTo>
                      <a:cubicBezTo>
                        <a:pt x="4272" y="283"/>
                        <a:pt x="4210" y="219"/>
                        <a:pt x="4134" y="196"/>
                      </a:cubicBezTo>
                      <a:cubicBezTo>
                        <a:pt x="4149" y="164"/>
                        <a:pt x="4145" y="126"/>
                        <a:pt x="4128" y="96"/>
                      </a:cubicBezTo>
                      <a:cubicBezTo>
                        <a:pt x="4111" y="66"/>
                        <a:pt x="4083" y="43"/>
                        <a:pt x="4052" y="28"/>
                      </a:cubicBezTo>
                      <a:cubicBezTo>
                        <a:pt x="3983" y="-7"/>
                        <a:pt x="3900" y="-10"/>
                        <a:pt x="3829" y="22"/>
                      </a:cubicBezTo>
                      <a:cubicBezTo>
                        <a:pt x="3759" y="54"/>
                        <a:pt x="3717" y="125"/>
                        <a:pt x="3698" y="199"/>
                      </a:cubicBezTo>
                      <a:cubicBezTo>
                        <a:pt x="3587" y="197"/>
                        <a:pt x="3476" y="249"/>
                        <a:pt x="3407" y="336"/>
                      </a:cubicBezTo>
                      <a:cubicBezTo>
                        <a:pt x="3339" y="423"/>
                        <a:pt x="3314" y="543"/>
                        <a:pt x="3342" y="650"/>
                      </a:cubicBezTo>
                      <a:cubicBezTo>
                        <a:pt x="3237" y="657"/>
                        <a:pt x="3154" y="750"/>
                        <a:pt x="3142" y="855"/>
                      </a:cubicBezTo>
                      <a:cubicBezTo>
                        <a:pt x="3035" y="838"/>
                        <a:pt x="2921" y="874"/>
                        <a:pt x="2842" y="949"/>
                      </a:cubicBezTo>
                      <a:cubicBezTo>
                        <a:pt x="2764" y="1024"/>
                        <a:pt x="2723" y="1136"/>
                        <a:pt x="2735" y="1244"/>
                      </a:cubicBezTo>
                      <a:cubicBezTo>
                        <a:pt x="2664" y="1222"/>
                        <a:pt x="2581" y="1274"/>
                        <a:pt x="2568" y="1347"/>
                      </a:cubicBezTo>
                      <a:cubicBezTo>
                        <a:pt x="2471" y="1292"/>
                        <a:pt x="2336" y="1317"/>
                        <a:pt x="2266" y="1403"/>
                      </a:cubicBezTo>
                      <a:cubicBezTo>
                        <a:pt x="2195" y="1317"/>
                        <a:pt x="2060" y="1292"/>
                        <a:pt x="1963" y="1347"/>
                      </a:cubicBezTo>
                      <a:cubicBezTo>
                        <a:pt x="1950" y="1274"/>
                        <a:pt x="1867" y="1222"/>
                        <a:pt x="1796" y="1244"/>
                      </a:cubicBezTo>
                      <a:cubicBezTo>
                        <a:pt x="1808" y="1136"/>
                        <a:pt x="1768" y="1024"/>
                        <a:pt x="1689" y="949"/>
                      </a:cubicBezTo>
                      <a:cubicBezTo>
                        <a:pt x="1611" y="874"/>
                        <a:pt x="1496" y="838"/>
                        <a:pt x="1389" y="855"/>
                      </a:cubicBezTo>
                      <a:cubicBezTo>
                        <a:pt x="1377" y="751"/>
                        <a:pt x="1294" y="657"/>
                        <a:pt x="1189" y="650"/>
                      </a:cubicBezTo>
                      <a:cubicBezTo>
                        <a:pt x="1217" y="543"/>
                        <a:pt x="1192" y="423"/>
                        <a:pt x="1124" y="336"/>
                      </a:cubicBezTo>
                      <a:cubicBezTo>
                        <a:pt x="1055" y="249"/>
                        <a:pt x="944" y="197"/>
                        <a:pt x="834" y="199"/>
                      </a:cubicBezTo>
                      <a:cubicBezTo>
                        <a:pt x="814" y="125"/>
                        <a:pt x="774" y="54"/>
                        <a:pt x="703" y="22"/>
                      </a:cubicBezTo>
                      <a:cubicBezTo>
                        <a:pt x="633" y="-10"/>
                        <a:pt x="548" y="-7"/>
                        <a:pt x="479" y="28"/>
                      </a:cubicBezTo>
                      <a:cubicBezTo>
                        <a:pt x="449" y="43"/>
                        <a:pt x="420" y="66"/>
                        <a:pt x="403" y="96"/>
                      </a:cubicBezTo>
                      <a:cubicBezTo>
                        <a:pt x="386" y="126"/>
                        <a:pt x="382" y="164"/>
                        <a:pt x="397" y="196"/>
                      </a:cubicBezTo>
                      <a:cubicBezTo>
                        <a:pt x="321" y="219"/>
                        <a:pt x="259" y="283"/>
                        <a:pt x="237" y="359"/>
                      </a:cubicBezTo>
                      <a:cubicBezTo>
                        <a:pt x="216" y="435"/>
                        <a:pt x="235" y="521"/>
                        <a:pt x="287" y="580"/>
                      </a:cubicBezTo>
                      <a:cubicBezTo>
                        <a:pt x="236" y="603"/>
                        <a:pt x="192" y="667"/>
                        <a:pt x="180" y="721"/>
                      </a:cubicBezTo>
                      <a:cubicBezTo>
                        <a:pt x="168" y="775"/>
                        <a:pt x="184" y="835"/>
                        <a:pt x="220" y="877"/>
                      </a:cubicBezTo>
                      <a:cubicBezTo>
                        <a:pt x="162" y="909"/>
                        <a:pt x="135" y="986"/>
                        <a:pt x="160" y="1049"/>
                      </a:cubicBezTo>
                      <a:cubicBezTo>
                        <a:pt x="61" y="1113"/>
                        <a:pt x="0" y="1229"/>
                        <a:pt x="0" y="1346"/>
                      </a:cubicBezTo>
                      <a:cubicBezTo>
                        <a:pt x="1" y="1463"/>
                        <a:pt x="64" y="1579"/>
                        <a:pt x="163" y="1642"/>
                      </a:cubicBezTo>
                      <a:cubicBezTo>
                        <a:pt x="125" y="1722"/>
                        <a:pt x="169" y="1826"/>
                        <a:pt x="251" y="1859"/>
                      </a:cubicBezTo>
                      <a:cubicBezTo>
                        <a:pt x="191" y="1965"/>
                        <a:pt x="175" y="2096"/>
                        <a:pt x="209" y="2213"/>
                      </a:cubicBezTo>
                      <a:cubicBezTo>
                        <a:pt x="243" y="2331"/>
                        <a:pt x="326" y="2433"/>
                        <a:pt x="434" y="2490"/>
                      </a:cubicBezTo>
                      <a:cubicBezTo>
                        <a:pt x="429" y="2597"/>
                        <a:pt x="481" y="2698"/>
                        <a:pt x="568" y="2759"/>
                      </a:cubicBezTo>
                      <a:cubicBezTo>
                        <a:pt x="655" y="2821"/>
                        <a:pt x="773" y="2835"/>
                        <a:pt x="872" y="2796"/>
                      </a:cubicBezTo>
                      <a:cubicBezTo>
                        <a:pt x="930" y="2829"/>
                        <a:pt x="999" y="2838"/>
                        <a:pt x="1063" y="2820"/>
                      </a:cubicBezTo>
                      <a:cubicBezTo>
                        <a:pt x="1127" y="2801"/>
                        <a:pt x="1183" y="2756"/>
                        <a:pt x="1214" y="2697"/>
                      </a:cubicBezTo>
                      <a:cubicBezTo>
                        <a:pt x="1292" y="2720"/>
                        <a:pt x="1375" y="2713"/>
                        <a:pt x="1448" y="2680"/>
                      </a:cubicBezTo>
                      <a:cubicBezTo>
                        <a:pt x="1522" y="2646"/>
                        <a:pt x="1582" y="2586"/>
                        <a:pt x="1617" y="2513"/>
                      </a:cubicBezTo>
                      <a:cubicBezTo>
                        <a:pt x="1675" y="2546"/>
                        <a:pt x="1748" y="2557"/>
                        <a:pt x="1811" y="2536"/>
                      </a:cubicBezTo>
                      <a:cubicBezTo>
                        <a:pt x="1875" y="2514"/>
                        <a:pt x="1928" y="2465"/>
                        <a:pt x="1955" y="2403"/>
                      </a:cubicBezTo>
                      <a:cubicBezTo>
                        <a:pt x="2002" y="2420"/>
                        <a:pt x="2048" y="2430"/>
                        <a:pt x="2098" y="2427"/>
                      </a:cubicBezTo>
                      <a:cubicBezTo>
                        <a:pt x="2148" y="2424"/>
                        <a:pt x="2239" y="2391"/>
                        <a:pt x="2266" y="2348"/>
                      </a:cubicBezTo>
                      <a:cubicBezTo>
                        <a:pt x="2292" y="2391"/>
                        <a:pt x="2383" y="2424"/>
                        <a:pt x="2433" y="2427"/>
                      </a:cubicBezTo>
                      <a:cubicBezTo>
                        <a:pt x="2483" y="2430"/>
                        <a:pt x="2529" y="2420"/>
                        <a:pt x="2577" y="2403"/>
                      </a:cubicBezTo>
                      <a:cubicBezTo>
                        <a:pt x="2603" y="2465"/>
                        <a:pt x="2656" y="2514"/>
                        <a:pt x="2720" y="2536"/>
                      </a:cubicBezTo>
                      <a:cubicBezTo>
                        <a:pt x="2783" y="2557"/>
                        <a:pt x="2856" y="2546"/>
                        <a:pt x="2915" y="2513"/>
                      </a:cubicBezTo>
                      <a:cubicBezTo>
                        <a:pt x="2949" y="2586"/>
                        <a:pt x="3010" y="2647"/>
                        <a:pt x="3084" y="2680"/>
                      </a:cubicBezTo>
                      <a:cubicBezTo>
                        <a:pt x="3157" y="2714"/>
                        <a:pt x="3239" y="2720"/>
                        <a:pt x="3317" y="2697"/>
                      </a:cubicBezTo>
                      <a:cubicBezTo>
                        <a:pt x="3348" y="2756"/>
                        <a:pt x="3404" y="2801"/>
                        <a:pt x="3468" y="2820"/>
                      </a:cubicBezTo>
                      <a:cubicBezTo>
                        <a:pt x="3532" y="2838"/>
                        <a:pt x="3601" y="2829"/>
                        <a:pt x="3659" y="2796"/>
                      </a:cubicBezTo>
                      <a:cubicBezTo>
                        <a:pt x="3758" y="2835"/>
                        <a:pt x="3876" y="2821"/>
                        <a:pt x="3963" y="2759"/>
                      </a:cubicBezTo>
                      <a:cubicBezTo>
                        <a:pt x="4050" y="2698"/>
                        <a:pt x="4102" y="2597"/>
                        <a:pt x="4097" y="2490"/>
                      </a:cubicBezTo>
                      <a:cubicBezTo>
                        <a:pt x="4205" y="2433"/>
                        <a:pt x="4288" y="2330"/>
                        <a:pt x="4322" y="2213"/>
                      </a:cubicBezTo>
                      <a:cubicBezTo>
                        <a:pt x="4356" y="2095"/>
                        <a:pt x="4340" y="1965"/>
                        <a:pt x="4280" y="1859"/>
                      </a:cubicBezTo>
                      <a:cubicBezTo>
                        <a:pt x="4362" y="1826"/>
                        <a:pt x="4406" y="1722"/>
                        <a:pt x="4368" y="1642"/>
                      </a:cubicBezTo>
                      <a:cubicBezTo>
                        <a:pt x="4467" y="1579"/>
                        <a:pt x="4530" y="1463"/>
                        <a:pt x="4531" y="1346"/>
                      </a:cubicBezTo>
                      <a:close/>
                    </a:path>
                  </a:pathLst>
                </a:custGeom>
                <a:solidFill>
                  <a:srgbClr val="FF9D89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9" name="Google Shape;852;p47">
                  <a:extLst>
                    <a:ext uri="{FF2B5EF4-FFF2-40B4-BE49-F238E27FC236}">
                      <a16:creationId xmlns:a16="http://schemas.microsoft.com/office/drawing/2014/main" id="{7CEBA62B-1430-13F6-6094-36E7E8A364D8}"/>
                    </a:ext>
                  </a:extLst>
                </p:cNvPr>
                <p:cNvSpPr/>
                <p:nvPr/>
              </p:nvSpPr>
              <p:spPr>
                <a:xfrm>
                  <a:off x="6191026" y="3199115"/>
                  <a:ext cx="285159" cy="69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133" fill="none" extrusionOk="0">
                      <a:moveTo>
                        <a:pt x="0" y="26"/>
                      </a:moveTo>
                      <a:cubicBezTo>
                        <a:pt x="37" y="-2"/>
                        <a:pt x="88" y="-8"/>
                        <a:pt x="130" y="11"/>
                      </a:cubicBezTo>
                      <a:cubicBezTo>
                        <a:pt x="172" y="29"/>
                        <a:pt x="201" y="72"/>
                        <a:pt x="204" y="118"/>
                      </a:cubicBezTo>
                      <a:cubicBezTo>
                        <a:pt x="219" y="107"/>
                        <a:pt x="237" y="103"/>
                        <a:pt x="254" y="106"/>
                      </a:cubicBezTo>
                      <a:cubicBezTo>
                        <a:pt x="272" y="108"/>
                        <a:pt x="287" y="119"/>
                        <a:pt x="298" y="133"/>
                      </a:cubicBezTo>
                      <a:cubicBezTo>
                        <a:pt x="305" y="95"/>
                        <a:pt x="331" y="62"/>
                        <a:pt x="365" y="45"/>
                      </a:cubicBezTo>
                      <a:cubicBezTo>
                        <a:pt x="400" y="28"/>
                        <a:pt x="442" y="28"/>
                        <a:pt x="476" y="45"/>
                      </a:cubicBezTo>
                      <a:cubicBezTo>
                        <a:pt x="510" y="62"/>
                        <a:pt x="536" y="95"/>
                        <a:pt x="543" y="133"/>
                      </a:cubicBezTo>
                    </a:path>
                  </a:pathLst>
                </a:custGeom>
                <a:noFill/>
                <a:ln w="9525" cap="flat" cmpd="sng">
                  <a:solidFill>
                    <a:srgbClr val="BD381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83875" tIns="9000" rIns="83875" bIns="9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0" name="Google Shape;853;p47">
                  <a:extLst>
                    <a:ext uri="{FF2B5EF4-FFF2-40B4-BE49-F238E27FC236}">
                      <a16:creationId xmlns:a16="http://schemas.microsoft.com/office/drawing/2014/main" id="{1987E3A0-E477-662C-008A-1E5A15DAD254}"/>
                    </a:ext>
                  </a:extLst>
                </p:cNvPr>
                <p:cNvSpPr/>
                <p:nvPr/>
              </p:nvSpPr>
              <p:spPr>
                <a:xfrm>
                  <a:off x="5699092" y="2440469"/>
                  <a:ext cx="343451" cy="2625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" h="500" fill="none" extrusionOk="0">
                      <a:moveTo>
                        <a:pt x="6" y="500"/>
                      </a:moveTo>
                      <a:cubicBezTo>
                        <a:pt x="-8" y="458"/>
                        <a:pt x="4" y="407"/>
                        <a:pt x="36" y="376"/>
                      </a:cubicBezTo>
                      <a:cubicBezTo>
                        <a:pt x="68" y="344"/>
                        <a:pt x="118" y="333"/>
                        <a:pt x="161" y="347"/>
                      </a:cubicBezTo>
                      <a:cubicBezTo>
                        <a:pt x="157" y="332"/>
                        <a:pt x="161" y="316"/>
                        <a:pt x="171" y="304"/>
                      </a:cubicBezTo>
                      <a:cubicBezTo>
                        <a:pt x="181" y="292"/>
                        <a:pt x="197" y="286"/>
                        <a:pt x="212" y="288"/>
                      </a:cubicBezTo>
                      <a:cubicBezTo>
                        <a:pt x="179" y="236"/>
                        <a:pt x="174" y="167"/>
                        <a:pt x="199" y="111"/>
                      </a:cubicBezTo>
                      <a:cubicBezTo>
                        <a:pt x="224" y="55"/>
                        <a:pt x="278" y="13"/>
                        <a:pt x="339" y="3"/>
                      </a:cubicBezTo>
                      <a:cubicBezTo>
                        <a:pt x="399" y="-8"/>
                        <a:pt x="464" y="15"/>
                        <a:pt x="506" y="59"/>
                      </a:cubicBezTo>
                      <a:cubicBezTo>
                        <a:pt x="519" y="29"/>
                        <a:pt x="553" y="8"/>
                        <a:pt x="586" y="12"/>
                      </a:cubicBezTo>
                      <a:cubicBezTo>
                        <a:pt x="619" y="15"/>
                        <a:pt x="648" y="42"/>
                        <a:pt x="654" y="75"/>
                      </a:cubicBezTo>
                    </a:path>
                  </a:pathLst>
                </a:custGeom>
                <a:noFill/>
                <a:ln w="9525" cap="flat" cmpd="sng">
                  <a:solidFill>
                    <a:srgbClr val="BD381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83875" tIns="38875" rIns="83875" bIns="38875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1" name="Google Shape;854;p47">
                  <a:extLst>
                    <a:ext uri="{FF2B5EF4-FFF2-40B4-BE49-F238E27FC236}">
                      <a16:creationId xmlns:a16="http://schemas.microsoft.com/office/drawing/2014/main" id="{2CA95B14-0C60-0A46-9225-6592D05AD60A}"/>
                    </a:ext>
                  </a:extLst>
                </p:cNvPr>
                <p:cNvSpPr/>
                <p:nvPr/>
              </p:nvSpPr>
              <p:spPr>
                <a:xfrm>
                  <a:off x="7544569" y="3189161"/>
                  <a:ext cx="240521" cy="77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" h="147" fill="none" extrusionOk="0">
                      <a:moveTo>
                        <a:pt x="0" y="147"/>
                      </a:moveTo>
                      <a:cubicBezTo>
                        <a:pt x="11" y="115"/>
                        <a:pt x="43" y="91"/>
                        <a:pt x="77" y="87"/>
                      </a:cubicBezTo>
                      <a:cubicBezTo>
                        <a:pt x="112" y="83"/>
                        <a:pt x="147" y="100"/>
                        <a:pt x="165" y="128"/>
                      </a:cubicBezTo>
                      <a:cubicBezTo>
                        <a:pt x="170" y="113"/>
                        <a:pt x="184" y="101"/>
                        <a:pt x="199" y="98"/>
                      </a:cubicBezTo>
                      <a:cubicBezTo>
                        <a:pt x="215" y="95"/>
                        <a:pt x="232" y="101"/>
                        <a:pt x="242" y="114"/>
                      </a:cubicBezTo>
                      <a:cubicBezTo>
                        <a:pt x="238" y="89"/>
                        <a:pt x="245" y="62"/>
                        <a:pt x="259" y="42"/>
                      </a:cubicBezTo>
                      <a:cubicBezTo>
                        <a:pt x="274" y="21"/>
                        <a:pt x="297" y="6"/>
                        <a:pt x="322" y="2"/>
                      </a:cubicBezTo>
                      <a:cubicBezTo>
                        <a:pt x="353" y="-3"/>
                        <a:pt x="386" y="7"/>
                        <a:pt x="410" y="28"/>
                      </a:cubicBezTo>
                      <a:cubicBezTo>
                        <a:pt x="435" y="48"/>
                        <a:pt x="451" y="77"/>
                        <a:pt x="458" y="108"/>
                      </a:cubicBezTo>
                    </a:path>
                  </a:pathLst>
                </a:custGeom>
                <a:noFill/>
                <a:ln w="9525" cap="flat" cmpd="sng">
                  <a:solidFill>
                    <a:srgbClr val="BD381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83875" tIns="14025" rIns="83875" bIns="14025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2" name="Google Shape;855;p47">
                  <a:extLst>
                    <a:ext uri="{FF2B5EF4-FFF2-40B4-BE49-F238E27FC236}">
                      <a16:creationId xmlns:a16="http://schemas.microsoft.com/office/drawing/2014/main" id="{8D506E62-C664-9F59-63ED-5B5DAB61475B}"/>
                    </a:ext>
                  </a:extLst>
                </p:cNvPr>
                <p:cNvSpPr/>
                <p:nvPr/>
              </p:nvSpPr>
              <p:spPr>
                <a:xfrm>
                  <a:off x="6941867" y="3254286"/>
                  <a:ext cx="335049" cy="144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276" fill="none" extrusionOk="0">
                      <a:moveTo>
                        <a:pt x="0" y="95"/>
                      </a:moveTo>
                      <a:cubicBezTo>
                        <a:pt x="13" y="72"/>
                        <a:pt x="40" y="56"/>
                        <a:pt x="67" y="56"/>
                      </a:cubicBezTo>
                      <a:cubicBezTo>
                        <a:pt x="95" y="56"/>
                        <a:pt x="121" y="70"/>
                        <a:pt x="136" y="93"/>
                      </a:cubicBezTo>
                      <a:cubicBezTo>
                        <a:pt x="148" y="53"/>
                        <a:pt x="181" y="19"/>
                        <a:pt x="221" y="6"/>
                      </a:cubicBezTo>
                      <a:cubicBezTo>
                        <a:pt x="262" y="-7"/>
                        <a:pt x="308" y="2"/>
                        <a:pt x="341" y="29"/>
                      </a:cubicBezTo>
                      <a:cubicBezTo>
                        <a:pt x="375" y="55"/>
                        <a:pt x="393" y="99"/>
                        <a:pt x="389" y="141"/>
                      </a:cubicBezTo>
                      <a:cubicBezTo>
                        <a:pt x="415" y="133"/>
                        <a:pt x="447" y="155"/>
                        <a:pt x="448" y="181"/>
                      </a:cubicBezTo>
                      <a:cubicBezTo>
                        <a:pt x="477" y="142"/>
                        <a:pt x="536" y="128"/>
                        <a:pt x="580" y="151"/>
                      </a:cubicBezTo>
                      <a:cubicBezTo>
                        <a:pt x="624" y="173"/>
                        <a:pt x="648" y="229"/>
                        <a:pt x="634" y="276"/>
                      </a:cubicBezTo>
                    </a:path>
                  </a:pathLst>
                </a:custGeom>
                <a:noFill/>
                <a:ln w="9525" cap="flat" cmpd="sng">
                  <a:solidFill>
                    <a:srgbClr val="BD381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83875" tIns="38875" rIns="83875" bIns="38875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3" name="Google Shape;856;p47">
                  <a:extLst>
                    <a:ext uri="{FF2B5EF4-FFF2-40B4-BE49-F238E27FC236}">
                      <a16:creationId xmlns:a16="http://schemas.microsoft.com/office/drawing/2014/main" id="{4BBEAD74-0FF9-AC6B-35FB-116FDDE7F532}"/>
                    </a:ext>
                  </a:extLst>
                </p:cNvPr>
                <p:cNvSpPr/>
                <p:nvPr/>
              </p:nvSpPr>
              <p:spPr>
                <a:xfrm>
                  <a:off x="7169922" y="2679750"/>
                  <a:ext cx="280433" cy="82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" h="158" fill="none" extrusionOk="0">
                      <a:moveTo>
                        <a:pt x="532" y="122"/>
                      </a:moveTo>
                      <a:cubicBezTo>
                        <a:pt x="541" y="85"/>
                        <a:pt x="518" y="44"/>
                        <a:pt x="482" y="32"/>
                      </a:cubicBezTo>
                      <a:cubicBezTo>
                        <a:pt x="446" y="20"/>
                        <a:pt x="403" y="40"/>
                        <a:pt x="388" y="75"/>
                      </a:cubicBezTo>
                      <a:cubicBezTo>
                        <a:pt x="376" y="55"/>
                        <a:pt x="353" y="42"/>
                        <a:pt x="329" y="43"/>
                      </a:cubicBezTo>
                      <a:cubicBezTo>
                        <a:pt x="306" y="44"/>
                        <a:pt x="282" y="59"/>
                        <a:pt x="271" y="80"/>
                      </a:cubicBezTo>
                      <a:cubicBezTo>
                        <a:pt x="242" y="20"/>
                        <a:pt x="167" y="-13"/>
                        <a:pt x="103" y="5"/>
                      </a:cubicBezTo>
                      <a:cubicBezTo>
                        <a:pt x="39" y="24"/>
                        <a:pt x="-6" y="92"/>
                        <a:pt x="1" y="158"/>
                      </a:cubicBezTo>
                    </a:path>
                  </a:pathLst>
                </a:custGeom>
                <a:noFill/>
                <a:ln w="9525" cap="flat" cmpd="sng">
                  <a:solidFill>
                    <a:srgbClr val="BD381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83875" tIns="18000" rIns="83875" bIns="18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324" name="Google Shape;857;p47">
                  <a:extLst>
                    <a:ext uri="{FF2B5EF4-FFF2-40B4-BE49-F238E27FC236}">
                      <a16:creationId xmlns:a16="http://schemas.microsoft.com/office/drawing/2014/main" id="{EC18DFCF-593B-4303-BECB-E4C806A90767}"/>
                    </a:ext>
                  </a:extLst>
                </p:cNvPr>
                <p:cNvGrpSpPr/>
                <p:nvPr/>
              </p:nvGrpSpPr>
              <p:grpSpPr>
                <a:xfrm>
                  <a:off x="5662286" y="2179025"/>
                  <a:ext cx="734920" cy="1248279"/>
                  <a:chOff x="5582186" y="2048095"/>
                  <a:chExt cx="876365" cy="1488528"/>
                </a:xfrm>
              </p:grpSpPr>
              <p:sp>
                <p:nvSpPr>
                  <p:cNvPr id="340" name="Google Shape;858;p47">
                    <a:extLst>
                      <a:ext uri="{FF2B5EF4-FFF2-40B4-BE49-F238E27FC236}">
                        <a16:creationId xmlns:a16="http://schemas.microsoft.com/office/drawing/2014/main" id="{0A99837B-AA90-A183-71C5-0DE8C425C8A3}"/>
                      </a:ext>
                    </a:extLst>
                  </p:cNvPr>
                  <p:cNvSpPr/>
                  <p:nvPr/>
                </p:nvSpPr>
                <p:spPr>
                  <a:xfrm>
                    <a:off x="5790923" y="2048095"/>
                    <a:ext cx="167524" cy="207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" h="396" extrusionOk="0">
                        <a:moveTo>
                          <a:pt x="229" y="8"/>
                        </a:moveTo>
                        <a:cubicBezTo>
                          <a:pt x="254" y="17"/>
                          <a:pt x="276" y="35"/>
                          <a:pt x="291" y="60"/>
                        </a:cubicBezTo>
                        <a:cubicBezTo>
                          <a:pt x="307" y="84"/>
                          <a:pt x="316" y="115"/>
                          <a:pt x="318" y="149"/>
                        </a:cubicBezTo>
                        <a:cubicBezTo>
                          <a:pt x="320" y="182"/>
                          <a:pt x="315" y="217"/>
                          <a:pt x="302" y="251"/>
                        </a:cubicBezTo>
                        <a:cubicBezTo>
                          <a:pt x="290" y="284"/>
                          <a:pt x="271" y="314"/>
                          <a:pt x="247" y="339"/>
                        </a:cubicBezTo>
                        <a:cubicBezTo>
                          <a:pt x="224" y="363"/>
                          <a:pt x="197" y="381"/>
                          <a:pt x="169" y="390"/>
                        </a:cubicBezTo>
                        <a:cubicBezTo>
                          <a:pt x="141" y="398"/>
                          <a:pt x="113" y="398"/>
                          <a:pt x="88" y="389"/>
                        </a:cubicBezTo>
                        <a:cubicBezTo>
                          <a:pt x="63" y="380"/>
                          <a:pt x="42" y="362"/>
                          <a:pt x="26" y="337"/>
                        </a:cubicBezTo>
                        <a:cubicBezTo>
                          <a:pt x="11" y="312"/>
                          <a:pt x="2" y="281"/>
                          <a:pt x="0" y="248"/>
                        </a:cubicBezTo>
                        <a:cubicBezTo>
                          <a:pt x="-2" y="214"/>
                          <a:pt x="4" y="179"/>
                          <a:pt x="16" y="145"/>
                        </a:cubicBezTo>
                        <a:cubicBezTo>
                          <a:pt x="28" y="112"/>
                          <a:pt x="47" y="81"/>
                          <a:pt x="70" y="57"/>
                        </a:cubicBezTo>
                        <a:cubicBezTo>
                          <a:pt x="94" y="32"/>
                          <a:pt x="120" y="15"/>
                          <a:pt x="148" y="7"/>
                        </a:cubicBezTo>
                        <a:cubicBezTo>
                          <a:pt x="176" y="-2"/>
                          <a:pt x="204" y="-2"/>
                          <a:pt x="229" y="8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1" name="Google Shape;859;p47">
                    <a:extLst>
                      <a:ext uri="{FF2B5EF4-FFF2-40B4-BE49-F238E27FC236}">
                        <a16:creationId xmlns:a16="http://schemas.microsoft.com/office/drawing/2014/main" id="{614477D5-B6BA-3AB4-B3F2-EF9F401549BA}"/>
                      </a:ext>
                    </a:extLst>
                  </p:cNvPr>
                  <p:cNvSpPr/>
                  <p:nvPr/>
                </p:nvSpPr>
                <p:spPr>
                  <a:xfrm>
                    <a:off x="5826652" y="3229542"/>
                    <a:ext cx="171201" cy="204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390" extrusionOk="0">
                        <a:moveTo>
                          <a:pt x="300" y="129"/>
                        </a:moveTo>
                        <a:cubicBezTo>
                          <a:pt x="316" y="161"/>
                          <a:pt x="325" y="196"/>
                          <a:pt x="326" y="230"/>
                        </a:cubicBezTo>
                        <a:cubicBezTo>
                          <a:pt x="328" y="263"/>
                          <a:pt x="320" y="295"/>
                          <a:pt x="307" y="321"/>
                        </a:cubicBezTo>
                        <a:cubicBezTo>
                          <a:pt x="294" y="347"/>
                          <a:pt x="274" y="366"/>
                          <a:pt x="250" y="378"/>
                        </a:cubicBezTo>
                        <a:cubicBezTo>
                          <a:pt x="226" y="389"/>
                          <a:pt x="199" y="393"/>
                          <a:pt x="170" y="387"/>
                        </a:cubicBezTo>
                        <a:cubicBezTo>
                          <a:pt x="142" y="380"/>
                          <a:pt x="113" y="365"/>
                          <a:pt x="87" y="343"/>
                        </a:cubicBezTo>
                        <a:cubicBezTo>
                          <a:pt x="62" y="320"/>
                          <a:pt x="41" y="293"/>
                          <a:pt x="25" y="261"/>
                        </a:cubicBezTo>
                        <a:cubicBezTo>
                          <a:pt x="10" y="228"/>
                          <a:pt x="1" y="194"/>
                          <a:pt x="0" y="160"/>
                        </a:cubicBezTo>
                        <a:cubicBezTo>
                          <a:pt x="-1" y="126"/>
                          <a:pt x="5" y="95"/>
                          <a:pt x="18" y="69"/>
                        </a:cubicBezTo>
                        <a:cubicBezTo>
                          <a:pt x="31" y="43"/>
                          <a:pt x="51" y="23"/>
                          <a:pt x="75" y="12"/>
                        </a:cubicBezTo>
                        <a:cubicBezTo>
                          <a:pt x="99" y="0"/>
                          <a:pt x="127" y="-3"/>
                          <a:pt x="156" y="3"/>
                        </a:cubicBezTo>
                        <a:cubicBezTo>
                          <a:pt x="184" y="9"/>
                          <a:pt x="213" y="24"/>
                          <a:pt x="238" y="46"/>
                        </a:cubicBezTo>
                        <a:cubicBezTo>
                          <a:pt x="263" y="68"/>
                          <a:pt x="285" y="97"/>
                          <a:pt x="300" y="129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2" name="Google Shape;860;p47">
                    <a:extLst>
                      <a:ext uri="{FF2B5EF4-FFF2-40B4-BE49-F238E27FC236}">
                        <a16:creationId xmlns:a16="http://schemas.microsoft.com/office/drawing/2014/main" id="{8DC12A04-3E37-B1F4-32E9-7F65D561A352}"/>
                      </a:ext>
                    </a:extLst>
                  </p:cNvPr>
                  <p:cNvSpPr/>
                  <p:nvPr/>
                </p:nvSpPr>
                <p:spPr>
                  <a:xfrm>
                    <a:off x="6088059" y="2407605"/>
                    <a:ext cx="189272" cy="2660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" h="513" extrusionOk="0">
                        <a:moveTo>
                          <a:pt x="365" y="257"/>
                        </a:moveTo>
                        <a:cubicBezTo>
                          <a:pt x="365" y="302"/>
                          <a:pt x="357" y="346"/>
                          <a:pt x="341" y="385"/>
                        </a:cubicBezTo>
                        <a:cubicBezTo>
                          <a:pt x="325" y="424"/>
                          <a:pt x="302" y="457"/>
                          <a:pt x="274" y="479"/>
                        </a:cubicBezTo>
                        <a:cubicBezTo>
                          <a:pt x="246" y="502"/>
                          <a:pt x="215" y="513"/>
                          <a:pt x="183" y="513"/>
                        </a:cubicBezTo>
                        <a:cubicBezTo>
                          <a:pt x="151" y="513"/>
                          <a:pt x="118" y="502"/>
                          <a:pt x="91" y="479"/>
                        </a:cubicBezTo>
                        <a:cubicBezTo>
                          <a:pt x="63" y="457"/>
                          <a:pt x="41" y="424"/>
                          <a:pt x="25" y="385"/>
                        </a:cubicBezTo>
                        <a:cubicBezTo>
                          <a:pt x="9" y="346"/>
                          <a:pt x="0" y="302"/>
                          <a:pt x="0" y="257"/>
                        </a:cubicBezTo>
                        <a:cubicBezTo>
                          <a:pt x="0" y="212"/>
                          <a:pt x="9" y="168"/>
                          <a:pt x="25" y="129"/>
                        </a:cubicBezTo>
                        <a:cubicBezTo>
                          <a:pt x="41" y="90"/>
                          <a:pt x="63" y="58"/>
                          <a:pt x="91" y="35"/>
                        </a:cubicBezTo>
                        <a:cubicBezTo>
                          <a:pt x="118" y="13"/>
                          <a:pt x="151" y="0"/>
                          <a:pt x="183" y="0"/>
                        </a:cubicBezTo>
                        <a:cubicBezTo>
                          <a:pt x="215" y="0"/>
                          <a:pt x="246" y="13"/>
                          <a:pt x="274" y="35"/>
                        </a:cubicBezTo>
                        <a:cubicBezTo>
                          <a:pt x="302" y="58"/>
                          <a:pt x="325" y="90"/>
                          <a:pt x="341" y="129"/>
                        </a:cubicBezTo>
                        <a:cubicBezTo>
                          <a:pt x="357" y="168"/>
                          <a:pt x="365" y="212"/>
                          <a:pt x="365" y="257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3" name="Google Shape;861;p47">
                    <a:extLst>
                      <a:ext uri="{FF2B5EF4-FFF2-40B4-BE49-F238E27FC236}">
                        <a16:creationId xmlns:a16="http://schemas.microsoft.com/office/drawing/2014/main" id="{E09C04DD-B880-FA51-29F1-191FA11D54C9}"/>
                      </a:ext>
                    </a:extLst>
                  </p:cNvPr>
                  <p:cNvSpPr/>
                  <p:nvPr/>
                </p:nvSpPr>
                <p:spPr>
                  <a:xfrm>
                    <a:off x="5582186" y="2675062"/>
                    <a:ext cx="134305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" h="363" extrusionOk="0">
                        <a:moveTo>
                          <a:pt x="259" y="181"/>
                        </a:moveTo>
                        <a:cubicBezTo>
                          <a:pt x="259" y="213"/>
                          <a:pt x="252" y="245"/>
                          <a:pt x="241" y="272"/>
                        </a:cubicBezTo>
                        <a:cubicBezTo>
                          <a:pt x="229" y="300"/>
                          <a:pt x="214" y="322"/>
                          <a:pt x="194" y="338"/>
                        </a:cubicBezTo>
                        <a:cubicBezTo>
                          <a:pt x="174" y="354"/>
                          <a:pt x="152" y="363"/>
                          <a:pt x="130" y="363"/>
                        </a:cubicBezTo>
                        <a:cubicBezTo>
                          <a:pt x="107" y="363"/>
                          <a:pt x="85" y="354"/>
                          <a:pt x="65" y="338"/>
                        </a:cubicBezTo>
                        <a:cubicBezTo>
                          <a:pt x="45" y="322"/>
                          <a:pt x="29" y="300"/>
                          <a:pt x="18" y="272"/>
                        </a:cubicBezTo>
                        <a:cubicBezTo>
                          <a:pt x="6" y="245"/>
                          <a:pt x="0" y="213"/>
                          <a:pt x="0" y="181"/>
                        </a:cubicBezTo>
                        <a:cubicBezTo>
                          <a:pt x="0" y="149"/>
                          <a:pt x="6" y="118"/>
                          <a:pt x="18" y="90"/>
                        </a:cubicBezTo>
                        <a:cubicBezTo>
                          <a:pt x="29" y="63"/>
                          <a:pt x="45" y="40"/>
                          <a:pt x="65" y="24"/>
                        </a:cubicBezTo>
                        <a:cubicBezTo>
                          <a:pt x="85" y="8"/>
                          <a:pt x="107" y="0"/>
                          <a:pt x="130" y="0"/>
                        </a:cubicBezTo>
                        <a:cubicBezTo>
                          <a:pt x="152" y="0"/>
                          <a:pt x="174" y="8"/>
                          <a:pt x="194" y="24"/>
                        </a:cubicBezTo>
                        <a:cubicBezTo>
                          <a:pt x="214" y="40"/>
                          <a:pt x="230" y="63"/>
                          <a:pt x="241" y="90"/>
                        </a:cubicBezTo>
                        <a:cubicBezTo>
                          <a:pt x="253" y="118"/>
                          <a:pt x="259" y="149"/>
                          <a:pt x="259" y="1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4" name="Google Shape;862;p47">
                    <a:extLst>
                      <a:ext uri="{FF2B5EF4-FFF2-40B4-BE49-F238E27FC236}">
                        <a16:creationId xmlns:a16="http://schemas.microsoft.com/office/drawing/2014/main" id="{0E7F335A-0FA2-4189-4BC7-5467BC42E585}"/>
                      </a:ext>
                    </a:extLst>
                  </p:cNvPr>
                  <p:cNvSpPr/>
                  <p:nvPr/>
                </p:nvSpPr>
                <p:spPr>
                  <a:xfrm>
                    <a:off x="5725438" y="2912080"/>
                    <a:ext cx="133787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" h="363" extrusionOk="0">
                        <a:moveTo>
                          <a:pt x="258" y="182"/>
                        </a:moveTo>
                        <a:cubicBezTo>
                          <a:pt x="258" y="214"/>
                          <a:pt x="252" y="245"/>
                          <a:pt x="241" y="272"/>
                        </a:cubicBezTo>
                        <a:cubicBezTo>
                          <a:pt x="229" y="300"/>
                          <a:pt x="214" y="323"/>
                          <a:pt x="194" y="339"/>
                        </a:cubicBezTo>
                        <a:cubicBezTo>
                          <a:pt x="174" y="355"/>
                          <a:pt x="151" y="363"/>
                          <a:pt x="129" y="363"/>
                        </a:cubicBezTo>
                        <a:cubicBezTo>
                          <a:pt x="106" y="363"/>
                          <a:pt x="84" y="355"/>
                          <a:pt x="65" y="339"/>
                        </a:cubicBezTo>
                        <a:cubicBezTo>
                          <a:pt x="45" y="323"/>
                          <a:pt x="29" y="300"/>
                          <a:pt x="18" y="272"/>
                        </a:cubicBezTo>
                        <a:cubicBezTo>
                          <a:pt x="6" y="245"/>
                          <a:pt x="0" y="214"/>
                          <a:pt x="0" y="182"/>
                        </a:cubicBezTo>
                        <a:cubicBezTo>
                          <a:pt x="0" y="150"/>
                          <a:pt x="6" y="119"/>
                          <a:pt x="18" y="91"/>
                        </a:cubicBezTo>
                        <a:cubicBezTo>
                          <a:pt x="29" y="63"/>
                          <a:pt x="45" y="41"/>
                          <a:pt x="65" y="25"/>
                        </a:cubicBezTo>
                        <a:cubicBezTo>
                          <a:pt x="84" y="10"/>
                          <a:pt x="107" y="0"/>
                          <a:pt x="129" y="0"/>
                        </a:cubicBezTo>
                        <a:cubicBezTo>
                          <a:pt x="152" y="0"/>
                          <a:pt x="174" y="10"/>
                          <a:pt x="194" y="25"/>
                        </a:cubicBezTo>
                        <a:cubicBezTo>
                          <a:pt x="214" y="41"/>
                          <a:pt x="230" y="63"/>
                          <a:pt x="241" y="91"/>
                        </a:cubicBezTo>
                        <a:cubicBezTo>
                          <a:pt x="253" y="119"/>
                          <a:pt x="258" y="150"/>
                          <a:pt x="258" y="182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5" name="Google Shape;863;p47">
                    <a:extLst>
                      <a:ext uri="{FF2B5EF4-FFF2-40B4-BE49-F238E27FC236}">
                        <a16:creationId xmlns:a16="http://schemas.microsoft.com/office/drawing/2014/main" id="{E8ED9CFA-6C45-08CA-5650-F9A54F5DF4C4}"/>
                      </a:ext>
                    </a:extLst>
                  </p:cNvPr>
                  <p:cNvSpPr/>
                  <p:nvPr/>
                </p:nvSpPr>
                <p:spPr>
                  <a:xfrm>
                    <a:off x="6308391" y="2768188"/>
                    <a:ext cx="133787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" h="363" extrusionOk="0">
                        <a:moveTo>
                          <a:pt x="258" y="181"/>
                        </a:moveTo>
                        <a:cubicBezTo>
                          <a:pt x="258" y="213"/>
                          <a:pt x="252" y="245"/>
                          <a:pt x="241" y="272"/>
                        </a:cubicBezTo>
                        <a:cubicBezTo>
                          <a:pt x="230" y="300"/>
                          <a:pt x="213" y="324"/>
                          <a:pt x="194" y="339"/>
                        </a:cubicBezTo>
                        <a:cubicBezTo>
                          <a:pt x="174" y="355"/>
                          <a:pt x="151" y="363"/>
                          <a:pt x="129" y="363"/>
                        </a:cubicBezTo>
                        <a:cubicBezTo>
                          <a:pt x="106" y="363"/>
                          <a:pt x="84" y="355"/>
                          <a:pt x="65" y="339"/>
                        </a:cubicBezTo>
                        <a:cubicBezTo>
                          <a:pt x="45" y="324"/>
                          <a:pt x="28" y="300"/>
                          <a:pt x="17" y="272"/>
                        </a:cubicBezTo>
                        <a:cubicBezTo>
                          <a:pt x="5" y="245"/>
                          <a:pt x="0" y="213"/>
                          <a:pt x="0" y="181"/>
                        </a:cubicBezTo>
                        <a:cubicBezTo>
                          <a:pt x="0" y="150"/>
                          <a:pt x="6" y="118"/>
                          <a:pt x="17" y="91"/>
                        </a:cubicBezTo>
                        <a:cubicBezTo>
                          <a:pt x="29" y="63"/>
                          <a:pt x="45" y="40"/>
                          <a:pt x="65" y="24"/>
                        </a:cubicBezTo>
                        <a:cubicBezTo>
                          <a:pt x="84" y="8"/>
                          <a:pt x="107" y="0"/>
                          <a:pt x="129" y="0"/>
                        </a:cubicBezTo>
                        <a:cubicBezTo>
                          <a:pt x="152" y="0"/>
                          <a:pt x="174" y="8"/>
                          <a:pt x="194" y="24"/>
                        </a:cubicBezTo>
                        <a:cubicBezTo>
                          <a:pt x="213" y="40"/>
                          <a:pt x="230" y="63"/>
                          <a:pt x="241" y="91"/>
                        </a:cubicBezTo>
                        <a:cubicBezTo>
                          <a:pt x="252" y="118"/>
                          <a:pt x="258" y="150"/>
                          <a:pt x="258" y="1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6" name="Google Shape;864;p47">
                    <a:extLst>
                      <a:ext uri="{FF2B5EF4-FFF2-40B4-BE49-F238E27FC236}">
                        <a16:creationId xmlns:a16="http://schemas.microsoft.com/office/drawing/2014/main" id="{07AE7CBB-A53C-10F3-BF07-1A1006E34494}"/>
                      </a:ext>
                    </a:extLst>
                  </p:cNvPr>
                  <p:cNvSpPr/>
                  <p:nvPr/>
                </p:nvSpPr>
                <p:spPr>
                  <a:xfrm>
                    <a:off x="6374027" y="3078799"/>
                    <a:ext cx="84524" cy="1187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" h="229" extrusionOk="0">
                        <a:moveTo>
                          <a:pt x="163" y="114"/>
                        </a:moveTo>
                        <a:cubicBezTo>
                          <a:pt x="163" y="134"/>
                          <a:pt x="159" y="155"/>
                          <a:pt x="152" y="172"/>
                        </a:cubicBezTo>
                        <a:cubicBezTo>
                          <a:pt x="145" y="190"/>
                          <a:pt x="134" y="204"/>
                          <a:pt x="122" y="214"/>
                        </a:cubicBezTo>
                        <a:cubicBezTo>
                          <a:pt x="109" y="225"/>
                          <a:pt x="96" y="229"/>
                          <a:pt x="82" y="229"/>
                        </a:cubicBezTo>
                        <a:cubicBezTo>
                          <a:pt x="67" y="229"/>
                          <a:pt x="53" y="225"/>
                          <a:pt x="41" y="214"/>
                        </a:cubicBezTo>
                        <a:cubicBezTo>
                          <a:pt x="28" y="204"/>
                          <a:pt x="18" y="190"/>
                          <a:pt x="11" y="172"/>
                        </a:cubicBezTo>
                        <a:cubicBezTo>
                          <a:pt x="4" y="155"/>
                          <a:pt x="0" y="134"/>
                          <a:pt x="0" y="114"/>
                        </a:cubicBezTo>
                        <a:cubicBezTo>
                          <a:pt x="0" y="94"/>
                          <a:pt x="4" y="74"/>
                          <a:pt x="11" y="57"/>
                        </a:cubicBezTo>
                        <a:cubicBezTo>
                          <a:pt x="18" y="40"/>
                          <a:pt x="28" y="25"/>
                          <a:pt x="41" y="15"/>
                        </a:cubicBezTo>
                        <a:cubicBezTo>
                          <a:pt x="53" y="5"/>
                          <a:pt x="67" y="0"/>
                          <a:pt x="82" y="0"/>
                        </a:cubicBezTo>
                        <a:cubicBezTo>
                          <a:pt x="96" y="0"/>
                          <a:pt x="109" y="5"/>
                          <a:pt x="122" y="15"/>
                        </a:cubicBezTo>
                        <a:cubicBezTo>
                          <a:pt x="134" y="25"/>
                          <a:pt x="145" y="40"/>
                          <a:pt x="152" y="57"/>
                        </a:cubicBezTo>
                        <a:cubicBezTo>
                          <a:pt x="159" y="74"/>
                          <a:pt x="163" y="94"/>
                          <a:pt x="163" y="114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37425" rIns="90000" bIns="37425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" name="Google Shape;865;p47">
                    <a:extLst>
                      <a:ext uri="{FF2B5EF4-FFF2-40B4-BE49-F238E27FC236}">
                        <a16:creationId xmlns:a16="http://schemas.microsoft.com/office/drawing/2014/main" id="{A5613918-F912-AE61-EAC3-F20A071C55C9}"/>
                      </a:ext>
                    </a:extLst>
                  </p:cNvPr>
                  <p:cNvSpPr/>
                  <p:nvPr/>
                </p:nvSpPr>
                <p:spPr>
                  <a:xfrm>
                    <a:off x="5983155" y="3136786"/>
                    <a:ext cx="89710" cy="114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" h="221" extrusionOk="0">
                        <a:moveTo>
                          <a:pt x="163" y="81"/>
                        </a:moveTo>
                        <a:cubicBezTo>
                          <a:pt x="186" y="140"/>
                          <a:pt x="170" y="201"/>
                          <a:pt x="128" y="217"/>
                        </a:cubicBezTo>
                        <a:cubicBezTo>
                          <a:pt x="86" y="234"/>
                          <a:pt x="34" y="199"/>
                          <a:pt x="11" y="140"/>
                        </a:cubicBezTo>
                        <a:cubicBezTo>
                          <a:pt x="-12" y="81"/>
                          <a:pt x="4" y="21"/>
                          <a:pt x="46" y="4"/>
                        </a:cubicBezTo>
                        <a:cubicBezTo>
                          <a:pt x="88" y="-12"/>
                          <a:pt x="140" y="22"/>
                          <a:pt x="163" y="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34550" rIns="90000" bIns="3455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" name="Google Shape;866;p47">
                    <a:extLst>
                      <a:ext uri="{FF2B5EF4-FFF2-40B4-BE49-F238E27FC236}">
                        <a16:creationId xmlns:a16="http://schemas.microsoft.com/office/drawing/2014/main" id="{116BF17F-D08F-5586-603E-BC8D273BDA89}"/>
                      </a:ext>
                    </a:extLst>
                  </p:cNvPr>
                  <p:cNvSpPr/>
                  <p:nvPr/>
                </p:nvSpPr>
                <p:spPr>
                  <a:xfrm>
                    <a:off x="5966341" y="2811557"/>
                    <a:ext cx="155047" cy="217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" h="420" extrusionOk="0">
                        <a:moveTo>
                          <a:pt x="299" y="210"/>
                        </a:moveTo>
                        <a:cubicBezTo>
                          <a:pt x="299" y="247"/>
                          <a:pt x="292" y="283"/>
                          <a:pt x="279" y="315"/>
                        </a:cubicBezTo>
                        <a:cubicBezTo>
                          <a:pt x="266" y="347"/>
                          <a:pt x="247" y="374"/>
                          <a:pt x="224" y="392"/>
                        </a:cubicBezTo>
                        <a:cubicBezTo>
                          <a:pt x="201" y="411"/>
                          <a:pt x="175" y="420"/>
                          <a:pt x="149" y="420"/>
                        </a:cubicBezTo>
                        <a:cubicBezTo>
                          <a:pt x="122" y="420"/>
                          <a:pt x="97" y="411"/>
                          <a:pt x="75" y="392"/>
                        </a:cubicBezTo>
                        <a:cubicBezTo>
                          <a:pt x="52" y="374"/>
                          <a:pt x="33" y="347"/>
                          <a:pt x="20" y="315"/>
                        </a:cubicBezTo>
                        <a:cubicBezTo>
                          <a:pt x="7" y="283"/>
                          <a:pt x="0" y="247"/>
                          <a:pt x="0" y="210"/>
                        </a:cubicBezTo>
                        <a:cubicBezTo>
                          <a:pt x="0" y="173"/>
                          <a:pt x="7" y="137"/>
                          <a:pt x="20" y="105"/>
                        </a:cubicBezTo>
                        <a:cubicBezTo>
                          <a:pt x="33" y="73"/>
                          <a:pt x="52" y="47"/>
                          <a:pt x="75" y="28"/>
                        </a:cubicBezTo>
                        <a:cubicBezTo>
                          <a:pt x="97" y="10"/>
                          <a:pt x="123" y="0"/>
                          <a:pt x="149" y="0"/>
                        </a:cubicBezTo>
                        <a:cubicBezTo>
                          <a:pt x="176" y="0"/>
                          <a:pt x="201" y="10"/>
                          <a:pt x="224" y="28"/>
                        </a:cubicBezTo>
                        <a:cubicBezTo>
                          <a:pt x="247" y="47"/>
                          <a:pt x="266" y="73"/>
                          <a:pt x="279" y="105"/>
                        </a:cubicBezTo>
                        <a:cubicBezTo>
                          <a:pt x="292" y="137"/>
                          <a:pt x="299" y="173"/>
                          <a:pt x="299" y="21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9" name="Google Shape;867;p47">
                    <a:extLst>
                      <a:ext uri="{FF2B5EF4-FFF2-40B4-BE49-F238E27FC236}">
                        <a16:creationId xmlns:a16="http://schemas.microsoft.com/office/drawing/2014/main" id="{06366643-B43B-7190-F842-8B3D0F824EBE}"/>
                      </a:ext>
                    </a:extLst>
                  </p:cNvPr>
                  <p:cNvSpPr/>
                  <p:nvPr/>
                </p:nvSpPr>
                <p:spPr>
                  <a:xfrm>
                    <a:off x="6145909" y="3320386"/>
                    <a:ext cx="157121" cy="2162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" h="417" extrusionOk="0">
                        <a:moveTo>
                          <a:pt x="300" y="187"/>
                        </a:moveTo>
                        <a:cubicBezTo>
                          <a:pt x="317" y="302"/>
                          <a:pt x="264" y="404"/>
                          <a:pt x="182" y="416"/>
                        </a:cubicBezTo>
                        <a:cubicBezTo>
                          <a:pt x="101" y="428"/>
                          <a:pt x="21" y="345"/>
                          <a:pt x="4" y="230"/>
                        </a:cubicBezTo>
                        <a:cubicBezTo>
                          <a:pt x="-13" y="115"/>
                          <a:pt x="40" y="13"/>
                          <a:pt x="122" y="1"/>
                        </a:cubicBezTo>
                        <a:cubicBezTo>
                          <a:pt x="203" y="-11"/>
                          <a:pt x="283" y="72"/>
                          <a:pt x="300" y="187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325" name="Google Shape;868;p47">
                  <a:extLst>
                    <a:ext uri="{FF2B5EF4-FFF2-40B4-BE49-F238E27FC236}">
                      <a16:creationId xmlns:a16="http://schemas.microsoft.com/office/drawing/2014/main" id="{8EFC64D3-4E91-61ED-6CB6-1B2EBBBA8142}"/>
                    </a:ext>
                  </a:extLst>
                </p:cNvPr>
                <p:cNvGrpSpPr/>
                <p:nvPr/>
              </p:nvGrpSpPr>
              <p:grpSpPr>
                <a:xfrm flipH="1">
                  <a:off x="7151374" y="2237537"/>
                  <a:ext cx="720570" cy="1249703"/>
                  <a:chOff x="6995091" y="2117869"/>
                  <a:chExt cx="859253" cy="1490225"/>
                </a:xfrm>
              </p:grpSpPr>
              <p:sp>
                <p:nvSpPr>
                  <p:cNvPr id="330" name="Google Shape;869;p47">
                    <a:extLst>
                      <a:ext uri="{FF2B5EF4-FFF2-40B4-BE49-F238E27FC236}">
                        <a16:creationId xmlns:a16="http://schemas.microsoft.com/office/drawing/2014/main" id="{A5645921-D481-8C0A-B87A-4EBE990D0E3E}"/>
                      </a:ext>
                    </a:extLst>
                  </p:cNvPr>
                  <p:cNvSpPr/>
                  <p:nvPr/>
                </p:nvSpPr>
                <p:spPr>
                  <a:xfrm>
                    <a:off x="7153834" y="2117869"/>
                    <a:ext cx="167524" cy="207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" h="396" extrusionOk="0">
                        <a:moveTo>
                          <a:pt x="229" y="8"/>
                        </a:moveTo>
                        <a:cubicBezTo>
                          <a:pt x="254" y="17"/>
                          <a:pt x="276" y="35"/>
                          <a:pt x="291" y="60"/>
                        </a:cubicBezTo>
                        <a:cubicBezTo>
                          <a:pt x="307" y="84"/>
                          <a:pt x="316" y="115"/>
                          <a:pt x="318" y="149"/>
                        </a:cubicBezTo>
                        <a:cubicBezTo>
                          <a:pt x="320" y="182"/>
                          <a:pt x="315" y="217"/>
                          <a:pt x="302" y="251"/>
                        </a:cubicBezTo>
                        <a:cubicBezTo>
                          <a:pt x="290" y="284"/>
                          <a:pt x="271" y="314"/>
                          <a:pt x="247" y="339"/>
                        </a:cubicBezTo>
                        <a:cubicBezTo>
                          <a:pt x="224" y="363"/>
                          <a:pt x="197" y="381"/>
                          <a:pt x="169" y="390"/>
                        </a:cubicBezTo>
                        <a:cubicBezTo>
                          <a:pt x="141" y="398"/>
                          <a:pt x="113" y="398"/>
                          <a:pt x="88" y="389"/>
                        </a:cubicBezTo>
                        <a:cubicBezTo>
                          <a:pt x="63" y="380"/>
                          <a:pt x="42" y="362"/>
                          <a:pt x="26" y="337"/>
                        </a:cubicBezTo>
                        <a:cubicBezTo>
                          <a:pt x="11" y="312"/>
                          <a:pt x="2" y="281"/>
                          <a:pt x="0" y="248"/>
                        </a:cubicBezTo>
                        <a:cubicBezTo>
                          <a:pt x="-2" y="214"/>
                          <a:pt x="4" y="179"/>
                          <a:pt x="16" y="145"/>
                        </a:cubicBezTo>
                        <a:cubicBezTo>
                          <a:pt x="28" y="112"/>
                          <a:pt x="47" y="81"/>
                          <a:pt x="70" y="57"/>
                        </a:cubicBezTo>
                        <a:cubicBezTo>
                          <a:pt x="94" y="32"/>
                          <a:pt x="120" y="15"/>
                          <a:pt x="148" y="7"/>
                        </a:cubicBezTo>
                        <a:cubicBezTo>
                          <a:pt x="176" y="-2"/>
                          <a:pt x="204" y="-2"/>
                          <a:pt x="229" y="8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1" name="Google Shape;870;p47">
                    <a:extLst>
                      <a:ext uri="{FF2B5EF4-FFF2-40B4-BE49-F238E27FC236}">
                        <a16:creationId xmlns:a16="http://schemas.microsoft.com/office/drawing/2014/main" id="{EDD6FEB9-DF5A-F144-49A4-DB8AAF50A20E}"/>
                      </a:ext>
                    </a:extLst>
                  </p:cNvPr>
                  <p:cNvSpPr/>
                  <p:nvPr/>
                </p:nvSpPr>
                <p:spPr>
                  <a:xfrm>
                    <a:off x="7228735" y="3403284"/>
                    <a:ext cx="171201" cy="204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390" extrusionOk="0">
                        <a:moveTo>
                          <a:pt x="300" y="129"/>
                        </a:moveTo>
                        <a:cubicBezTo>
                          <a:pt x="316" y="161"/>
                          <a:pt x="325" y="196"/>
                          <a:pt x="326" y="230"/>
                        </a:cubicBezTo>
                        <a:cubicBezTo>
                          <a:pt x="328" y="263"/>
                          <a:pt x="320" y="295"/>
                          <a:pt x="307" y="321"/>
                        </a:cubicBezTo>
                        <a:cubicBezTo>
                          <a:pt x="294" y="347"/>
                          <a:pt x="274" y="366"/>
                          <a:pt x="250" y="378"/>
                        </a:cubicBezTo>
                        <a:cubicBezTo>
                          <a:pt x="226" y="389"/>
                          <a:pt x="199" y="393"/>
                          <a:pt x="170" y="387"/>
                        </a:cubicBezTo>
                        <a:cubicBezTo>
                          <a:pt x="142" y="380"/>
                          <a:pt x="113" y="365"/>
                          <a:pt x="87" y="343"/>
                        </a:cubicBezTo>
                        <a:cubicBezTo>
                          <a:pt x="62" y="320"/>
                          <a:pt x="41" y="293"/>
                          <a:pt x="25" y="261"/>
                        </a:cubicBezTo>
                        <a:cubicBezTo>
                          <a:pt x="10" y="228"/>
                          <a:pt x="1" y="194"/>
                          <a:pt x="0" y="160"/>
                        </a:cubicBezTo>
                        <a:cubicBezTo>
                          <a:pt x="-1" y="126"/>
                          <a:pt x="5" y="95"/>
                          <a:pt x="18" y="69"/>
                        </a:cubicBezTo>
                        <a:cubicBezTo>
                          <a:pt x="31" y="43"/>
                          <a:pt x="51" y="23"/>
                          <a:pt x="75" y="12"/>
                        </a:cubicBezTo>
                        <a:cubicBezTo>
                          <a:pt x="99" y="0"/>
                          <a:pt x="127" y="-3"/>
                          <a:pt x="156" y="3"/>
                        </a:cubicBezTo>
                        <a:cubicBezTo>
                          <a:pt x="184" y="9"/>
                          <a:pt x="213" y="24"/>
                          <a:pt x="238" y="46"/>
                        </a:cubicBezTo>
                        <a:cubicBezTo>
                          <a:pt x="263" y="68"/>
                          <a:pt x="285" y="97"/>
                          <a:pt x="300" y="129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2" name="Google Shape;871;p47">
                    <a:extLst>
                      <a:ext uri="{FF2B5EF4-FFF2-40B4-BE49-F238E27FC236}">
                        <a16:creationId xmlns:a16="http://schemas.microsoft.com/office/drawing/2014/main" id="{4C53EA75-0EE3-8E51-882C-562A15A4090D}"/>
                      </a:ext>
                    </a:extLst>
                  </p:cNvPr>
                  <p:cNvSpPr/>
                  <p:nvPr/>
                </p:nvSpPr>
                <p:spPr>
                  <a:xfrm>
                    <a:off x="7427478" y="2345657"/>
                    <a:ext cx="189272" cy="2660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" h="513" extrusionOk="0">
                        <a:moveTo>
                          <a:pt x="365" y="257"/>
                        </a:moveTo>
                        <a:cubicBezTo>
                          <a:pt x="365" y="302"/>
                          <a:pt x="357" y="346"/>
                          <a:pt x="341" y="385"/>
                        </a:cubicBezTo>
                        <a:cubicBezTo>
                          <a:pt x="325" y="424"/>
                          <a:pt x="302" y="457"/>
                          <a:pt x="274" y="479"/>
                        </a:cubicBezTo>
                        <a:cubicBezTo>
                          <a:pt x="246" y="502"/>
                          <a:pt x="215" y="513"/>
                          <a:pt x="183" y="513"/>
                        </a:cubicBezTo>
                        <a:cubicBezTo>
                          <a:pt x="151" y="513"/>
                          <a:pt x="118" y="502"/>
                          <a:pt x="91" y="479"/>
                        </a:cubicBezTo>
                        <a:cubicBezTo>
                          <a:pt x="63" y="457"/>
                          <a:pt x="41" y="424"/>
                          <a:pt x="25" y="385"/>
                        </a:cubicBezTo>
                        <a:cubicBezTo>
                          <a:pt x="9" y="346"/>
                          <a:pt x="0" y="302"/>
                          <a:pt x="0" y="257"/>
                        </a:cubicBezTo>
                        <a:cubicBezTo>
                          <a:pt x="0" y="212"/>
                          <a:pt x="9" y="168"/>
                          <a:pt x="25" y="129"/>
                        </a:cubicBezTo>
                        <a:cubicBezTo>
                          <a:pt x="41" y="90"/>
                          <a:pt x="63" y="58"/>
                          <a:pt x="91" y="35"/>
                        </a:cubicBezTo>
                        <a:cubicBezTo>
                          <a:pt x="118" y="13"/>
                          <a:pt x="151" y="0"/>
                          <a:pt x="183" y="0"/>
                        </a:cubicBezTo>
                        <a:cubicBezTo>
                          <a:pt x="215" y="0"/>
                          <a:pt x="246" y="13"/>
                          <a:pt x="274" y="35"/>
                        </a:cubicBezTo>
                        <a:cubicBezTo>
                          <a:pt x="302" y="58"/>
                          <a:pt x="325" y="90"/>
                          <a:pt x="341" y="129"/>
                        </a:cubicBezTo>
                        <a:cubicBezTo>
                          <a:pt x="357" y="168"/>
                          <a:pt x="365" y="212"/>
                          <a:pt x="365" y="257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3" name="Google Shape;872;p47">
                    <a:extLst>
                      <a:ext uri="{FF2B5EF4-FFF2-40B4-BE49-F238E27FC236}">
                        <a16:creationId xmlns:a16="http://schemas.microsoft.com/office/drawing/2014/main" id="{9C13ED0D-2D6E-12D2-58ED-86B2F2A1CCEC}"/>
                      </a:ext>
                    </a:extLst>
                  </p:cNvPr>
                  <p:cNvSpPr/>
                  <p:nvPr/>
                </p:nvSpPr>
                <p:spPr>
                  <a:xfrm>
                    <a:off x="6995091" y="2632833"/>
                    <a:ext cx="134305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" h="363" extrusionOk="0">
                        <a:moveTo>
                          <a:pt x="259" y="181"/>
                        </a:moveTo>
                        <a:cubicBezTo>
                          <a:pt x="259" y="213"/>
                          <a:pt x="252" y="245"/>
                          <a:pt x="241" y="272"/>
                        </a:cubicBezTo>
                        <a:cubicBezTo>
                          <a:pt x="229" y="300"/>
                          <a:pt x="214" y="322"/>
                          <a:pt x="194" y="338"/>
                        </a:cubicBezTo>
                        <a:cubicBezTo>
                          <a:pt x="174" y="354"/>
                          <a:pt x="152" y="363"/>
                          <a:pt x="130" y="363"/>
                        </a:cubicBezTo>
                        <a:cubicBezTo>
                          <a:pt x="107" y="363"/>
                          <a:pt x="85" y="354"/>
                          <a:pt x="65" y="338"/>
                        </a:cubicBezTo>
                        <a:cubicBezTo>
                          <a:pt x="45" y="322"/>
                          <a:pt x="29" y="300"/>
                          <a:pt x="18" y="272"/>
                        </a:cubicBezTo>
                        <a:cubicBezTo>
                          <a:pt x="6" y="245"/>
                          <a:pt x="0" y="213"/>
                          <a:pt x="0" y="181"/>
                        </a:cubicBezTo>
                        <a:cubicBezTo>
                          <a:pt x="0" y="149"/>
                          <a:pt x="6" y="118"/>
                          <a:pt x="18" y="90"/>
                        </a:cubicBezTo>
                        <a:cubicBezTo>
                          <a:pt x="29" y="63"/>
                          <a:pt x="45" y="40"/>
                          <a:pt x="65" y="24"/>
                        </a:cubicBezTo>
                        <a:cubicBezTo>
                          <a:pt x="85" y="8"/>
                          <a:pt x="107" y="0"/>
                          <a:pt x="130" y="0"/>
                        </a:cubicBezTo>
                        <a:cubicBezTo>
                          <a:pt x="152" y="0"/>
                          <a:pt x="174" y="8"/>
                          <a:pt x="194" y="24"/>
                        </a:cubicBezTo>
                        <a:cubicBezTo>
                          <a:pt x="214" y="40"/>
                          <a:pt x="230" y="63"/>
                          <a:pt x="241" y="90"/>
                        </a:cubicBezTo>
                        <a:cubicBezTo>
                          <a:pt x="253" y="118"/>
                          <a:pt x="259" y="149"/>
                          <a:pt x="259" y="1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4" name="Google Shape;873;p47">
                    <a:extLst>
                      <a:ext uri="{FF2B5EF4-FFF2-40B4-BE49-F238E27FC236}">
                        <a16:creationId xmlns:a16="http://schemas.microsoft.com/office/drawing/2014/main" id="{10906786-A5F7-A421-AA73-A82EE32461D8}"/>
                      </a:ext>
                    </a:extLst>
                  </p:cNvPr>
                  <p:cNvSpPr/>
                  <p:nvPr/>
                </p:nvSpPr>
                <p:spPr>
                  <a:xfrm>
                    <a:off x="7120799" y="2940937"/>
                    <a:ext cx="133787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" h="363" extrusionOk="0">
                        <a:moveTo>
                          <a:pt x="258" y="182"/>
                        </a:moveTo>
                        <a:cubicBezTo>
                          <a:pt x="258" y="214"/>
                          <a:pt x="252" y="245"/>
                          <a:pt x="241" y="272"/>
                        </a:cubicBezTo>
                        <a:cubicBezTo>
                          <a:pt x="229" y="300"/>
                          <a:pt x="214" y="323"/>
                          <a:pt x="194" y="339"/>
                        </a:cubicBezTo>
                        <a:cubicBezTo>
                          <a:pt x="174" y="355"/>
                          <a:pt x="151" y="363"/>
                          <a:pt x="129" y="363"/>
                        </a:cubicBezTo>
                        <a:cubicBezTo>
                          <a:pt x="106" y="363"/>
                          <a:pt x="84" y="355"/>
                          <a:pt x="65" y="339"/>
                        </a:cubicBezTo>
                        <a:cubicBezTo>
                          <a:pt x="45" y="323"/>
                          <a:pt x="29" y="300"/>
                          <a:pt x="18" y="272"/>
                        </a:cubicBezTo>
                        <a:cubicBezTo>
                          <a:pt x="6" y="245"/>
                          <a:pt x="0" y="214"/>
                          <a:pt x="0" y="182"/>
                        </a:cubicBezTo>
                        <a:cubicBezTo>
                          <a:pt x="0" y="150"/>
                          <a:pt x="6" y="119"/>
                          <a:pt x="18" y="91"/>
                        </a:cubicBezTo>
                        <a:cubicBezTo>
                          <a:pt x="29" y="63"/>
                          <a:pt x="45" y="41"/>
                          <a:pt x="65" y="25"/>
                        </a:cubicBezTo>
                        <a:cubicBezTo>
                          <a:pt x="84" y="10"/>
                          <a:pt x="107" y="0"/>
                          <a:pt x="129" y="0"/>
                        </a:cubicBezTo>
                        <a:cubicBezTo>
                          <a:pt x="152" y="0"/>
                          <a:pt x="174" y="10"/>
                          <a:pt x="194" y="25"/>
                        </a:cubicBezTo>
                        <a:cubicBezTo>
                          <a:pt x="214" y="41"/>
                          <a:pt x="230" y="63"/>
                          <a:pt x="241" y="91"/>
                        </a:cubicBezTo>
                        <a:cubicBezTo>
                          <a:pt x="253" y="119"/>
                          <a:pt x="258" y="150"/>
                          <a:pt x="258" y="182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5" name="Google Shape;874;p47">
                    <a:extLst>
                      <a:ext uri="{FF2B5EF4-FFF2-40B4-BE49-F238E27FC236}">
                        <a16:creationId xmlns:a16="http://schemas.microsoft.com/office/drawing/2014/main" id="{3F262053-4120-9B81-3E58-D8499B335AC1}"/>
                      </a:ext>
                    </a:extLst>
                  </p:cNvPr>
                  <p:cNvSpPr/>
                  <p:nvPr/>
                </p:nvSpPr>
                <p:spPr>
                  <a:xfrm>
                    <a:off x="7539325" y="2768858"/>
                    <a:ext cx="133787" cy="188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8" h="363" extrusionOk="0">
                        <a:moveTo>
                          <a:pt x="258" y="181"/>
                        </a:moveTo>
                        <a:cubicBezTo>
                          <a:pt x="258" y="213"/>
                          <a:pt x="252" y="245"/>
                          <a:pt x="241" y="272"/>
                        </a:cubicBezTo>
                        <a:cubicBezTo>
                          <a:pt x="230" y="300"/>
                          <a:pt x="213" y="324"/>
                          <a:pt x="194" y="339"/>
                        </a:cubicBezTo>
                        <a:cubicBezTo>
                          <a:pt x="174" y="355"/>
                          <a:pt x="151" y="363"/>
                          <a:pt x="129" y="363"/>
                        </a:cubicBezTo>
                        <a:cubicBezTo>
                          <a:pt x="106" y="363"/>
                          <a:pt x="84" y="355"/>
                          <a:pt x="65" y="339"/>
                        </a:cubicBezTo>
                        <a:cubicBezTo>
                          <a:pt x="45" y="324"/>
                          <a:pt x="28" y="300"/>
                          <a:pt x="17" y="272"/>
                        </a:cubicBezTo>
                        <a:cubicBezTo>
                          <a:pt x="5" y="245"/>
                          <a:pt x="0" y="213"/>
                          <a:pt x="0" y="181"/>
                        </a:cubicBezTo>
                        <a:cubicBezTo>
                          <a:pt x="0" y="150"/>
                          <a:pt x="6" y="118"/>
                          <a:pt x="17" y="91"/>
                        </a:cubicBezTo>
                        <a:cubicBezTo>
                          <a:pt x="29" y="63"/>
                          <a:pt x="45" y="40"/>
                          <a:pt x="65" y="24"/>
                        </a:cubicBezTo>
                        <a:cubicBezTo>
                          <a:pt x="84" y="8"/>
                          <a:pt x="107" y="0"/>
                          <a:pt x="129" y="0"/>
                        </a:cubicBezTo>
                        <a:cubicBezTo>
                          <a:pt x="152" y="0"/>
                          <a:pt x="174" y="8"/>
                          <a:pt x="194" y="24"/>
                        </a:cubicBezTo>
                        <a:cubicBezTo>
                          <a:pt x="213" y="40"/>
                          <a:pt x="230" y="63"/>
                          <a:pt x="241" y="91"/>
                        </a:cubicBezTo>
                        <a:cubicBezTo>
                          <a:pt x="252" y="118"/>
                          <a:pt x="258" y="150"/>
                          <a:pt x="258" y="1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6" name="Google Shape;875;p47">
                    <a:extLst>
                      <a:ext uri="{FF2B5EF4-FFF2-40B4-BE49-F238E27FC236}">
                        <a16:creationId xmlns:a16="http://schemas.microsoft.com/office/drawing/2014/main" id="{CE63ADBD-25BE-6524-6EFF-640E25616EB4}"/>
                      </a:ext>
                    </a:extLst>
                  </p:cNvPr>
                  <p:cNvSpPr/>
                  <p:nvPr/>
                </p:nvSpPr>
                <p:spPr>
                  <a:xfrm>
                    <a:off x="7769820" y="3048391"/>
                    <a:ext cx="84524" cy="1187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" h="229" extrusionOk="0">
                        <a:moveTo>
                          <a:pt x="163" y="114"/>
                        </a:moveTo>
                        <a:cubicBezTo>
                          <a:pt x="163" y="134"/>
                          <a:pt x="159" y="155"/>
                          <a:pt x="152" y="172"/>
                        </a:cubicBezTo>
                        <a:cubicBezTo>
                          <a:pt x="145" y="190"/>
                          <a:pt x="134" y="204"/>
                          <a:pt x="122" y="214"/>
                        </a:cubicBezTo>
                        <a:cubicBezTo>
                          <a:pt x="109" y="225"/>
                          <a:pt x="96" y="229"/>
                          <a:pt x="82" y="229"/>
                        </a:cubicBezTo>
                        <a:cubicBezTo>
                          <a:pt x="67" y="229"/>
                          <a:pt x="53" y="225"/>
                          <a:pt x="41" y="214"/>
                        </a:cubicBezTo>
                        <a:cubicBezTo>
                          <a:pt x="28" y="204"/>
                          <a:pt x="18" y="190"/>
                          <a:pt x="11" y="172"/>
                        </a:cubicBezTo>
                        <a:cubicBezTo>
                          <a:pt x="4" y="155"/>
                          <a:pt x="0" y="134"/>
                          <a:pt x="0" y="114"/>
                        </a:cubicBezTo>
                        <a:cubicBezTo>
                          <a:pt x="0" y="94"/>
                          <a:pt x="4" y="74"/>
                          <a:pt x="11" y="57"/>
                        </a:cubicBezTo>
                        <a:cubicBezTo>
                          <a:pt x="18" y="40"/>
                          <a:pt x="28" y="25"/>
                          <a:pt x="41" y="15"/>
                        </a:cubicBezTo>
                        <a:cubicBezTo>
                          <a:pt x="53" y="5"/>
                          <a:pt x="67" y="0"/>
                          <a:pt x="82" y="0"/>
                        </a:cubicBezTo>
                        <a:cubicBezTo>
                          <a:pt x="96" y="0"/>
                          <a:pt x="109" y="5"/>
                          <a:pt x="122" y="15"/>
                        </a:cubicBezTo>
                        <a:cubicBezTo>
                          <a:pt x="134" y="25"/>
                          <a:pt x="145" y="40"/>
                          <a:pt x="152" y="57"/>
                        </a:cubicBezTo>
                        <a:cubicBezTo>
                          <a:pt x="159" y="74"/>
                          <a:pt x="163" y="94"/>
                          <a:pt x="163" y="114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37425" rIns="90000" bIns="37425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7" name="Google Shape;876;p47">
                    <a:extLst>
                      <a:ext uri="{FF2B5EF4-FFF2-40B4-BE49-F238E27FC236}">
                        <a16:creationId xmlns:a16="http://schemas.microsoft.com/office/drawing/2014/main" id="{2BE50473-6E41-B420-8723-F350A0960590}"/>
                      </a:ext>
                    </a:extLst>
                  </p:cNvPr>
                  <p:cNvSpPr/>
                  <p:nvPr/>
                </p:nvSpPr>
                <p:spPr>
                  <a:xfrm>
                    <a:off x="7426944" y="3267659"/>
                    <a:ext cx="89710" cy="114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" h="221" extrusionOk="0">
                        <a:moveTo>
                          <a:pt x="163" y="81"/>
                        </a:moveTo>
                        <a:cubicBezTo>
                          <a:pt x="186" y="140"/>
                          <a:pt x="170" y="201"/>
                          <a:pt x="128" y="217"/>
                        </a:cubicBezTo>
                        <a:cubicBezTo>
                          <a:pt x="86" y="234"/>
                          <a:pt x="34" y="199"/>
                          <a:pt x="11" y="140"/>
                        </a:cubicBezTo>
                        <a:cubicBezTo>
                          <a:pt x="-12" y="81"/>
                          <a:pt x="4" y="21"/>
                          <a:pt x="46" y="4"/>
                        </a:cubicBezTo>
                        <a:cubicBezTo>
                          <a:pt x="88" y="-12"/>
                          <a:pt x="140" y="22"/>
                          <a:pt x="163" y="8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34550" rIns="90000" bIns="3455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8" name="Google Shape;877;p47">
                    <a:extLst>
                      <a:ext uri="{FF2B5EF4-FFF2-40B4-BE49-F238E27FC236}">
                        <a16:creationId xmlns:a16="http://schemas.microsoft.com/office/drawing/2014/main" id="{E435B17B-D604-94C4-E914-40D396D70224}"/>
                      </a:ext>
                    </a:extLst>
                  </p:cNvPr>
                  <p:cNvSpPr/>
                  <p:nvPr/>
                </p:nvSpPr>
                <p:spPr>
                  <a:xfrm>
                    <a:off x="7200913" y="2475163"/>
                    <a:ext cx="155047" cy="217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" h="420" extrusionOk="0">
                        <a:moveTo>
                          <a:pt x="299" y="210"/>
                        </a:moveTo>
                        <a:cubicBezTo>
                          <a:pt x="299" y="247"/>
                          <a:pt x="292" y="283"/>
                          <a:pt x="279" y="315"/>
                        </a:cubicBezTo>
                        <a:cubicBezTo>
                          <a:pt x="266" y="347"/>
                          <a:pt x="247" y="374"/>
                          <a:pt x="224" y="392"/>
                        </a:cubicBezTo>
                        <a:cubicBezTo>
                          <a:pt x="201" y="411"/>
                          <a:pt x="175" y="420"/>
                          <a:pt x="149" y="420"/>
                        </a:cubicBezTo>
                        <a:cubicBezTo>
                          <a:pt x="122" y="420"/>
                          <a:pt x="97" y="411"/>
                          <a:pt x="75" y="392"/>
                        </a:cubicBezTo>
                        <a:cubicBezTo>
                          <a:pt x="52" y="374"/>
                          <a:pt x="33" y="347"/>
                          <a:pt x="20" y="315"/>
                        </a:cubicBezTo>
                        <a:cubicBezTo>
                          <a:pt x="7" y="283"/>
                          <a:pt x="0" y="247"/>
                          <a:pt x="0" y="210"/>
                        </a:cubicBezTo>
                        <a:cubicBezTo>
                          <a:pt x="0" y="173"/>
                          <a:pt x="7" y="137"/>
                          <a:pt x="20" y="105"/>
                        </a:cubicBezTo>
                        <a:cubicBezTo>
                          <a:pt x="33" y="73"/>
                          <a:pt x="52" y="47"/>
                          <a:pt x="75" y="28"/>
                        </a:cubicBezTo>
                        <a:cubicBezTo>
                          <a:pt x="97" y="10"/>
                          <a:pt x="123" y="0"/>
                          <a:pt x="149" y="0"/>
                        </a:cubicBezTo>
                        <a:cubicBezTo>
                          <a:pt x="176" y="0"/>
                          <a:pt x="201" y="10"/>
                          <a:pt x="224" y="28"/>
                        </a:cubicBezTo>
                        <a:cubicBezTo>
                          <a:pt x="247" y="47"/>
                          <a:pt x="266" y="73"/>
                          <a:pt x="279" y="105"/>
                        </a:cubicBezTo>
                        <a:cubicBezTo>
                          <a:pt x="292" y="137"/>
                          <a:pt x="299" y="173"/>
                          <a:pt x="299" y="21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9" name="Google Shape;878;p47">
                    <a:extLst>
                      <a:ext uri="{FF2B5EF4-FFF2-40B4-BE49-F238E27FC236}">
                        <a16:creationId xmlns:a16="http://schemas.microsoft.com/office/drawing/2014/main" id="{BA4FC9C2-DCE9-E6D7-B76A-F42ECE522E37}"/>
                      </a:ext>
                    </a:extLst>
                  </p:cNvPr>
                  <p:cNvSpPr/>
                  <p:nvPr/>
                </p:nvSpPr>
                <p:spPr>
                  <a:xfrm rot="1550045">
                    <a:off x="7544832" y="3338049"/>
                    <a:ext cx="157121" cy="2162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" h="417" extrusionOk="0">
                        <a:moveTo>
                          <a:pt x="300" y="187"/>
                        </a:moveTo>
                        <a:cubicBezTo>
                          <a:pt x="317" y="302"/>
                          <a:pt x="264" y="404"/>
                          <a:pt x="182" y="416"/>
                        </a:cubicBezTo>
                        <a:cubicBezTo>
                          <a:pt x="101" y="428"/>
                          <a:pt x="21" y="345"/>
                          <a:pt x="4" y="230"/>
                        </a:cubicBezTo>
                        <a:cubicBezTo>
                          <a:pt x="-13" y="115"/>
                          <a:pt x="40" y="13"/>
                          <a:pt x="122" y="1"/>
                        </a:cubicBezTo>
                        <a:cubicBezTo>
                          <a:pt x="203" y="-11"/>
                          <a:pt x="283" y="72"/>
                          <a:pt x="300" y="187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33750"/>
                    </a:srgbClr>
                  </a:solidFill>
                  <a:ln>
                    <a:noFill/>
                  </a:ln>
                </p:spPr>
                <p:txBody>
                  <a:bodyPr spcFirstLastPara="1" wrap="square" lIns="90000" tIns="45000" rIns="90000" bIns="45000" anchor="ctr" anchorCtr="1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26" name="Google Shape;879;p47">
                  <a:extLst>
                    <a:ext uri="{FF2B5EF4-FFF2-40B4-BE49-F238E27FC236}">
                      <a16:creationId xmlns:a16="http://schemas.microsoft.com/office/drawing/2014/main" id="{8E35377E-A382-FC0B-7AF8-9F4E8F7F3E93}"/>
                    </a:ext>
                  </a:extLst>
                </p:cNvPr>
                <p:cNvSpPr/>
                <p:nvPr/>
              </p:nvSpPr>
              <p:spPr>
                <a:xfrm rot="-407295">
                  <a:off x="5875175" y="2505519"/>
                  <a:ext cx="177852" cy="3505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" h="513" extrusionOk="0">
                      <a:moveTo>
                        <a:pt x="365" y="257"/>
                      </a:moveTo>
                      <a:cubicBezTo>
                        <a:pt x="365" y="302"/>
                        <a:pt x="357" y="346"/>
                        <a:pt x="341" y="385"/>
                      </a:cubicBezTo>
                      <a:cubicBezTo>
                        <a:pt x="325" y="424"/>
                        <a:pt x="302" y="457"/>
                        <a:pt x="274" y="479"/>
                      </a:cubicBezTo>
                      <a:cubicBezTo>
                        <a:pt x="246" y="502"/>
                        <a:pt x="215" y="513"/>
                        <a:pt x="183" y="513"/>
                      </a:cubicBezTo>
                      <a:cubicBezTo>
                        <a:pt x="151" y="513"/>
                        <a:pt x="118" y="502"/>
                        <a:pt x="91" y="479"/>
                      </a:cubicBezTo>
                      <a:cubicBezTo>
                        <a:pt x="63" y="457"/>
                        <a:pt x="41" y="424"/>
                        <a:pt x="25" y="385"/>
                      </a:cubicBezTo>
                      <a:cubicBezTo>
                        <a:pt x="9" y="346"/>
                        <a:pt x="0" y="302"/>
                        <a:pt x="0" y="257"/>
                      </a:cubicBezTo>
                      <a:cubicBezTo>
                        <a:pt x="0" y="212"/>
                        <a:pt x="9" y="168"/>
                        <a:pt x="25" y="129"/>
                      </a:cubicBezTo>
                      <a:cubicBezTo>
                        <a:pt x="41" y="90"/>
                        <a:pt x="63" y="58"/>
                        <a:pt x="91" y="35"/>
                      </a:cubicBezTo>
                      <a:cubicBezTo>
                        <a:pt x="118" y="13"/>
                        <a:pt x="151" y="0"/>
                        <a:pt x="183" y="0"/>
                      </a:cubicBezTo>
                      <a:cubicBezTo>
                        <a:pt x="215" y="0"/>
                        <a:pt x="246" y="13"/>
                        <a:pt x="274" y="35"/>
                      </a:cubicBezTo>
                      <a:cubicBezTo>
                        <a:pt x="302" y="58"/>
                        <a:pt x="325" y="90"/>
                        <a:pt x="341" y="129"/>
                      </a:cubicBezTo>
                      <a:cubicBezTo>
                        <a:pt x="357" y="168"/>
                        <a:pt x="365" y="212"/>
                        <a:pt x="365" y="257"/>
                      </a:cubicBezTo>
                      <a:close/>
                    </a:path>
                  </a:pathLst>
                </a:custGeom>
                <a:solidFill>
                  <a:srgbClr val="BD381E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7" name="Google Shape;880;p47">
                  <a:extLst>
                    <a:ext uri="{FF2B5EF4-FFF2-40B4-BE49-F238E27FC236}">
                      <a16:creationId xmlns:a16="http://schemas.microsoft.com/office/drawing/2014/main" id="{3F0CA993-A38C-0D03-81F1-A06B9A0139FE}"/>
                    </a:ext>
                  </a:extLst>
                </p:cNvPr>
                <p:cNvSpPr/>
                <p:nvPr/>
              </p:nvSpPr>
              <p:spPr>
                <a:xfrm rot="676306">
                  <a:off x="6096187" y="2943500"/>
                  <a:ext cx="125977" cy="248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" h="513" extrusionOk="0">
                      <a:moveTo>
                        <a:pt x="365" y="257"/>
                      </a:moveTo>
                      <a:cubicBezTo>
                        <a:pt x="365" y="302"/>
                        <a:pt x="357" y="346"/>
                        <a:pt x="341" y="385"/>
                      </a:cubicBezTo>
                      <a:cubicBezTo>
                        <a:pt x="325" y="424"/>
                        <a:pt x="302" y="457"/>
                        <a:pt x="274" y="479"/>
                      </a:cubicBezTo>
                      <a:cubicBezTo>
                        <a:pt x="246" y="502"/>
                        <a:pt x="215" y="513"/>
                        <a:pt x="183" y="513"/>
                      </a:cubicBezTo>
                      <a:cubicBezTo>
                        <a:pt x="151" y="513"/>
                        <a:pt x="118" y="502"/>
                        <a:pt x="91" y="479"/>
                      </a:cubicBezTo>
                      <a:cubicBezTo>
                        <a:pt x="63" y="457"/>
                        <a:pt x="41" y="424"/>
                        <a:pt x="25" y="385"/>
                      </a:cubicBezTo>
                      <a:cubicBezTo>
                        <a:pt x="9" y="346"/>
                        <a:pt x="0" y="302"/>
                        <a:pt x="0" y="257"/>
                      </a:cubicBezTo>
                      <a:cubicBezTo>
                        <a:pt x="0" y="212"/>
                        <a:pt x="9" y="168"/>
                        <a:pt x="25" y="129"/>
                      </a:cubicBezTo>
                      <a:cubicBezTo>
                        <a:pt x="41" y="90"/>
                        <a:pt x="63" y="58"/>
                        <a:pt x="91" y="35"/>
                      </a:cubicBezTo>
                      <a:cubicBezTo>
                        <a:pt x="118" y="13"/>
                        <a:pt x="151" y="0"/>
                        <a:pt x="183" y="0"/>
                      </a:cubicBezTo>
                      <a:cubicBezTo>
                        <a:pt x="215" y="0"/>
                        <a:pt x="246" y="13"/>
                        <a:pt x="274" y="35"/>
                      </a:cubicBezTo>
                      <a:cubicBezTo>
                        <a:pt x="302" y="58"/>
                        <a:pt x="325" y="90"/>
                        <a:pt x="341" y="129"/>
                      </a:cubicBezTo>
                      <a:cubicBezTo>
                        <a:pt x="357" y="168"/>
                        <a:pt x="365" y="212"/>
                        <a:pt x="365" y="257"/>
                      </a:cubicBezTo>
                      <a:close/>
                    </a:path>
                  </a:pathLst>
                </a:custGeom>
                <a:solidFill>
                  <a:srgbClr val="BD381E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8" name="Google Shape;881;p47">
                  <a:extLst>
                    <a:ext uri="{FF2B5EF4-FFF2-40B4-BE49-F238E27FC236}">
                      <a16:creationId xmlns:a16="http://schemas.microsoft.com/office/drawing/2014/main" id="{499AA0D8-642B-2CA4-9898-0474576214F0}"/>
                    </a:ext>
                  </a:extLst>
                </p:cNvPr>
                <p:cNvSpPr/>
                <p:nvPr/>
              </p:nvSpPr>
              <p:spPr>
                <a:xfrm rot="1118075" flipH="1">
                  <a:off x="7459727" y="2745253"/>
                  <a:ext cx="187999" cy="311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" h="513" extrusionOk="0">
                      <a:moveTo>
                        <a:pt x="365" y="257"/>
                      </a:moveTo>
                      <a:cubicBezTo>
                        <a:pt x="365" y="302"/>
                        <a:pt x="357" y="346"/>
                        <a:pt x="341" y="385"/>
                      </a:cubicBezTo>
                      <a:cubicBezTo>
                        <a:pt x="325" y="424"/>
                        <a:pt x="302" y="457"/>
                        <a:pt x="274" y="479"/>
                      </a:cubicBezTo>
                      <a:cubicBezTo>
                        <a:pt x="246" y="502"/>
                        <a:pt x="215" y="513"/>
                        <a:pt x="183" y="513"/>
                      </a:cubicBezTo>
                      <a:cubicBezTo>
                        <a:pt x="151" y="513"/>
                        <a:pt x="118" y="502"/>
                        <a:pt x="91" y="479"/>
                      </a:cubicBezTo>
                      <a:cubicBezTo>
                        <a:pt x="63" y="457"/>
                        <a:pt x="41" y="424"/>
                        <a:pt x="25" y="385"/>
                      </a:cubicBezTo>
                      <a:cubicBezTo>
                        <a:pt x="9" y="346"/>
                        <a:pt x="0" y="302"/>
                        <a:pt x="0" y="257"/>
                      </a:cubicBezTo>
                      <a:cubicBezTo>
                        <a:pt x="0" y="212"/>
                        <a:pt x="9" y="168"/>
                        <a:pt x="25" y="129"/>
                      </a:cubicBezTo>
                      <a:cubicBezTo>
                        <a:pt x="41" y="90"/>
                        <a:pt x="63" y="58"/>
                        <a:pt x="91" y="35"/>
                      </a:cubicBezTo>
                      <a:cubicBezTo>
                        <a:pt x="118" y="13"/>
                        <a:pt x="151" y="0"/>
                        <a:pt x="183" y="0"/>
                      </a:cubicBezTo>
                      <a:cubicBezTo>
                        <a:pt x="215" y="0"/>
                        <a:pt x="246" y="13"/>
                        <a:pt x="274" y="35"/>
                      </a:cubicBezTo>
                      <a:cubicBezTo>
                        <a:pt x="302" y="58"/>
                        <a:pt x="325" y="90"/>
                        <a:pt x="341" y="129"/>
                      </a:cubicBezTo>
                      <a:cubicBezTo>
                        <a:pt x="357" y="168"/>
                        <a:pt x="365" y="212"/>
                        <a:pt x="365" y="257"/>
                      </a:cubicBezTo>
                      <a:close/>
                    </a:path>
                  </a:pathLst>
                </a:custGeom>
                <a:solidFill>
                  <a:srgbClr val="BD381E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9" name="Google Shape;882;p47">
                  <a:extLst>
                    <a:ext uri="{FF2B5EF4-FFF2-40B4-BE49-F238E27FC236}">
                      <a16:creationId xmlns:a16="http://schemas.microsoft.com/office/drawing/2014/main" id="{F6886025-39D0-A79B-9357-9921313E2AD1}"/>
                    </a:ext>
                  </a:extLst>
                </p:cNvPr>
                <p:cNvSpPr/>
                <p:nvPr/>
              </p:nvSpPr>
              <p:spPr>
                <a:xfrm rot="-1166323" flipH="1">
                  <a:off x="7303343" y="3017868"/>
                  <a:ext cx="131762" cy="181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" h="417" extrusionOk="0">
                      <a:moveTo>
                        <a:pt x="300" y="187"/>
                      </a:moveTo>
                      <a:cubicBezTo>
                        <a:pt x="317" y="302"/>
                        <a:pt x="264" y="404"/>
                        <a:pt x="182" y="416"/>
                      </a:cubicBezTo>
                      <a:cubicBezTo>
                        <a:pt x="101" y="428"/>
                        <a:pt x="21" y="345"/>
                        <a:pt x="4" y="230"/>
                      </a:cubicBezTo>
                      <a:cubicBezTo>
                        <a:pt x="-13" y="115"/>
                        <a:pt x="40" y="13"/>
                        <a:pt x="122" y="1"/>
                      </a:cubicBezTo>
                      <a:cubicBezTo>
                        <a:pt x="203" y="-11"/>
                        <a:pt x="283" y="72"/>
                        <a:pt x="300" y="187"/>
                      </a:cubicBezTo>
                      <a:close/>
                    </a:path>
                  </a:pathLst>
                </a:custGeom>
                <a:solidFill>
                  <a:srgbClr val="BD381E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296" name="Google Shape;883;p47">
              <a:extLst>
                <a:ext uri="{FF2B5EF4-FFF2-40B4-BE49-F238E27FC236}">
                  <a16:creationId xmlns:a16="http://schemas.microsoft.com/office/drawing/2014/main" id="{47E359DB-63CD-FAE6-244F-26BD9FABB458}"/>
                </a:ext>
              </a:extLst>
            </p:cNvPr>
            <p:cNvCxnSpPr/>
            <p:nvPr/>
          </p:nvCxnSpPr>
          <p:spPr>
            <a:xfrm rot="10800000">
              <a:off x="1487725" y="2068950"/>
              <a:ext cx="1364700" cy="1364700"/>
            </a:xfrm>
            <a:prstGeom prst="straightConnector1">
              <a:avLst/>
            </a:prstGeom>
            <a:noFill/>
            <a:ln w="9525" cap="flat" cmpd="sng">
              <a:solidFill>
                <a:srgbClr val="0D304E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4000" b="1" dirty="0"/>
              <a:t>Thyroid Cancer</a:t>
            </a:r>
            <a:endParaRPr sz="4000" b="1" dirty="0"/>
          </a:p>
        </p:txBody>
      </p:sp>
      <p:sp>
        <p:nvSpPr>
          <p:cNvPr id="352" name="Google Shape;352;p49"/>
          <p:cNvSpPr txBox="1">
            <a:spLocks noGrp="1"/>
          </p:cNvSpPr>
          <p:nvPr>
            <p:ph type="subTitle" idx="1"/>
          </p:nvPr>
        </p:nvSpPr>
        <p:spPr>
          <a:xfrm>
            <a:off x="3149599" y="2584364"/>
            <a:ext cx="8911771" cy="322229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400" dirty="0"/>
              <a:t>One of the most common endocrine malignancies.</a:t>
            </a:r>
          </a:p>
          <a:p>
            <a:endParaRPr lang="en-US" sz="2400" dirty="0"/>
          </a:p>
          <a:p>
            <a:r>
              <a:rPr lang="en-US" sz="2400" dirty="0"/>
              <a:t>Abnormal growth and division of cells in the thyroid.</a:t>
            </a:r>
          </a:p>
          <a:p>
            <a:endParaRPr lang="en-US" sz="2400" dirty="0"/>
          </a:p>
          <a:p>
            <a:r>
              <a:rPr lang="en-US" sz="2400" dirty="0"/>
              <a:t>Over 586,202 new cases of thyroid cancer emerged in 2020.</a:t>
            </a:r>
          </a:p>
        </p:txBody>
      </p:sp>
      <p:pic>
        <p:nvPicPr>
          <p:cNvPr id="7" name="Picture 6" descr="A cartoon of a human body&#10;&#10;Description automatically generated">
            <a:extLst>
              <a:ext uri="{FF2B5EF4-FFF2-40B4-BE49-F238E27FC236}">
                <a16:creationId xmlns:a16="http://schemas.microsoft.com/office/drawing/2014/main" id="{182AE0A0-CE40-032B-133B-15C30429D2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9338" y1="12621" x2="51961" y2="15049"/>
                        <a14:foregroundMark x1="46201" y1="34175" x2="46691" y2="37573"/>
                        <a14:foregroundMark x1="44975" y1="53204" x2="47059" y2="83204"/>
                        <a14:foregroundMark x1="47059" y1="83204" x2="42279" y2="86990"/>
                        <a14:foregroundMark x1="28922" y1="36214" x2="26838" y2="46408"/>
                        <a14:foregroundMark x1="26838" y1="46408" x2="34191" y2="48447"/>
                        <a14:foregroundMark x1="55025" y1="88447" x2="42402" y2="84757"/>
                        <a14:foregroundMark x1="42402" y1="84757" x2="38848" y2="853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51" y="1454521"/>
            <a:ext cx="3788432" cy="478196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5"/>
          <p:cNvSpPr txBox="1">
            <a:spLocks noGrp="1"/>
          </p:cNvSpPr>
          <p:nvPr>
            <p:ph type="title"/>
          </p:nvPr>
        </p:nvSpPr>
        <p:spPr>
          <a:xfrm>
            <a:off x="1842247" y="219002"/>
            <a:ext cx="8727286" cy="1387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GB" sz="4400" b="1" dirty="0"/>
              <a:t>Thyroid cancer treatment</a:t>
            </a:r>
            <a:endParaRPr sz="4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78D0E1-D365-AD1B-5359-007071D9E2A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8AC85"/>
              </a:clrFrom>
              <a:clrTo>
                <a:srgbClr val="E8AC85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441" y="1896036"/>
            <a:ext cx="5406156" cy="37993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49CBF7-A579-E4EA-E63B-09AF6BA70C38}"/>
              </a:ext>
            </a:extLst>
          </p:cNvPr>
          <p:cNvSpPr txBox="1"/>
          <p:nvPr/>
        </p:nvSpPr>
        <p:spPr>
          <a:xfrm>
            <a:off x="7175469" y="2456882"/>
            <a:ext cx="446498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Surgical intervention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Radioactive iodine therapy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Thyroid hormone therapy </a:t>
            </a:r>
          </a:p>
          <a:p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Chemotherapy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5"/>
          <p:cNvSpPr txBox="1">
            <a:spLocks noGrp="1"/>
          </p:cNvSpPr>
          <p:nvPr>
            <p:ph type="title"/>
          </p:nvPr>
        </p:nvSpPr>
        <p:spPr>
          <a:xfrm>
            <a:off x="402327" y="1012874"/>
            <a:ext cx="6080800" cy="149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GB" sz="4000" b="1" dirty="0"/>
              <a:t>Response to thyroid cancer treatment </a:t>
            </a:r>
            <a:endParaRPr sz="4000" b="1" dirty="0"/>
          </a:p>
        </p:txBody>
      </p:sp>
      <p:sp>
        <p:nvSpPr>
          <p:cNvPr id="310" name="Google Shape;310;p45"/>
          <p:cNvSpPr txBox="1">
            <a:spLocks noGrp="1"/>
          </p:cNvSpPr>
          <p:nvPr>
            <p:ph type="subTitle" idx="1"/>
          </p:nvPr>
        </p:nvSpPr>
        <p:spPr>
          <a:xfrm>
            <a:off x="537010" y="2534200"/>
            <a:ext cx="6080800" cy="89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Response to thyroid cancer treatment can be:</a:t>
            </a:r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Excellent </a:t>
            </a:r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Indeterminate </a:t>
            </a:r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Biochemical incomplete</a:t>
            </a:r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Structural incomplete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Because thyroid cancer varies in type, stage, and how it affects each person, treatment responses can differ significantly</a:t>
            </a:r>
            <a:endParaRPr sz="2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12" name="Google Shape;312;p45">
            <a:hlinkClick r:id="" action="ppaction://hlinkshowjump?jump=nextslide"/>
          </p:cNvPr>
          <p:cNvSpPr/>
          <p:nvPr/>
        </p:nvSpPr>
        <p:spPr>
          <a:xfrm rot="-5400000">
            <a:off x="10920238" y="6164792"/>
            <a:ext cx="261655" cy="315024"/>
          </a:xfrm>
          <a:custGeom>
            <a:avLst/>
            <a:gdLst/>
            <a:ahLst/>
            <a:cxnLst/>
            <a:rect l="l" t="t" r="r" b="b"/>
            <a:pathLst>
              <a:path w="174050" h="209550" extrusionOk="0">
                <a:moveTo>
                  <a:pt x="85302" y="0"/>
                </a:moveTo>
                <a:lnTo>
                  <a:pt x="83751" y="345"/>
                </a:lnTo>
                <a:lnTo>
                  <a:pt x="82200" y="862"/>
                </a:lnTo>
                <a:lnTo>
                  <a:pt x="80477" y="1723"/>
                </a:lnTo>
                <a:lnTo>
                  <a:pt x="78926" y="2930"/>
                </a:lnTo>
                <a:lnTo>
                  <a:pt x="77547" y="4136"/>
                </a:lnTo>
                <a:lnTo>
                  <a:pt x="76513" y="5687"/>
                </a:lnTo>
                <a:lnTo>
                  <a:pt x="75479" y="7410"/>
                </a:lnTo>
                <a:lnTo>
                  <a:pt x="74962" y="9306"/>
                </a:lnTo>
                <a:lnTo>
                  <a:pt x="74445" y="11374"/>
                </a:lnTo>
                <a:lnTo>
                  <a:pt x="74445" y="13614"/>
                </a:lnTo>
                <a:lnTo>
                  <a:pt x="74445" y="147168"/>
                </a:lnTo>
                <a:lnTo>
                  <a:pt x="74445" y="149063"/>
                </a:lnTo>
                <a:lnTo>
                  <a:pt x="73756" y="148374"/>
                </a:lnTo>
                <a:lnTo>
                  <a:pt x="73239" y="147857"/>
                </a:lnTo>
                <a:lnTo>
                  <a:pt x="37395" y="85647"/>
                </a:lnTo>
                <a:lnTo>
                  <a:pt x="30502" y="73584"/>
                </a:lnTo>
                <a:lnTo>
                  <a:pt x="23436" y="61521"/>
                </a:lnTo>
                <a:lnTo>
                  <a:pt x="22402" y="59970"/>
                </a:lnTo>
                <a:lnTo>
                  <a:pt x="21196" y="58591"/>
                </a:lnTo>
                <a:lnTo>
                  <a:pt x="19818" y="57557"/>
                </a:lnTo>
                <a:lnTo>
                  <a:pt x="18267" y="56523"/>
                </a:lnTo>
                <a:lnTo>
                  <a:pt x="16716" y="56006"/>
                </a:lnTo>
                <a:lnTo>
                  <a:pt x="14992" y="55489"/>
                </a:lnTo>
                <a:lnTo>
                  <a:pt x="11374" y="55489"/>
                </a:lnTo>
                <a:lnTo>
                  <a:pt x="9306" y="55834"/>
                </a:lnTo>
                <a:lnTo>
                  <a:pt x="7582" y="56523"/>
                </a:lnTo>
                <a:lnTo>
                  <a:pt x="5859" y="57213"/>
                </a:lnTo>
                <a:lnTo>
                  <a:pt x="4480" y="58419"/>
                </a:lnTo>
                <a:lnTo>
                  <a:pt x="3102" y="59625"/>
                </a:lnTo>
                <a:lnTo>
                  <a:pt x="2068" y="61176"/>
                </a:lnTo>
                <a:lnTo>
                  <a:pt x="1206" y="62727"/>
                </a:lnTo>
                <a:lnTo>
                  <a:pt x="517" y="64795"/>
                </a:lnTo>
                <a:lnTo>
                  <a:pt x="345" y="65484"/>
                </a:lnTo>
                <a:lnTo>
                  <a:pt x="172" y="65829"/>
                </a:lnTo>
                <a:lnTo>
                  <a:pt x="0" y="66174"/>
                </a:lnTo>
                <a:lnTo>
                  <a:pt x="0" y="69965"/>
                </a:lnTo>
                <a:lnTo>
                  <a:pt x="345" y="71688"/>
                </a:lnTo>
                <a:lnTo>
                  <a:pt x="862" y="73239"/>
                </a:lnTo>
                <a:lnTo>
                  <a:pt x="1551" y="74618"/>
                </a:lnTo>
                <a:lnTo>
                  <a:pt x="2240" y="76169"/>
                </a:lnTo>
                <a:lnTo>
                  <a:pt x="5859" y="82200"/>
                </a:lnTo>
                <a:lnTo>
                  <a:pt x="31363" y="126316"/>
                </a:lnTo>
                <a:lnTo>
                  <a:pt x="51870" y="161988"/>
                </a:lnTo>
                <a:lnTo>
                  <a:pt x="75479" y="202829"/>
                </a:lnTo>
                <a:lnTo>
                  <a:pt x="76341" y="204208"/>
                </a:lnTo>
                <a:lnTo>
                  <a:pt x="77202" y="205414"/>
                </a:lnTo>
                <a:lnTo>
                  <a:pt x="78236" y="206448"/>
                </a:lnTo>
                <a:lnTo>
                  <a:pt x="79443" y="207482"/>
                </a:lnTo>
                <a:lnTo>
                  <a:pt x="80649" y="208171"/>
                </a:lnTo>
                <a:lnTo>
                  <a:pt x="82028" y="208861"/>
                </a:lnTo>
                <a:lnTo>
                  <a:pt x="83406" y="209378"/>
                </a:lnTo>
                <a:lnTo>
                  <a:pt x="85129" y="209550"/>
                </a:lnTo>
                <a:lnTo>
                  <a:pt x="88921" y="209550"/>
                </a:lnTo>
                <a:lnTo>
                  <a:pt x="90644" y="209033"/>
                </a:lnTo>
                <a:lnTo>
                  <a:pt x="92022" y="208516"/>
                </a:lnTo>
                <a:lnTo>
                  <a:pt x="93401" y="207827"/>
                </a:lnTo>
                <a:lnTo>
                  <a:pt x="94607" y="206965"/>
                </a:lnTo>
                <a:lnTo>
                  <a:pt x="95814" y="205931"/>
                </a:lnTo>
                <a:lnTo>
                  <a:pt x="96848" y="204897"/>
                </a:lnTo>
                <a:lnTo>
                  <a:pt x="97709" y="203519"/>
                </a:lnTo>
                <a:lnTo>
                  <a:pt x="98743" y="202140"/>
                </a:lnTo>
                <a:lnTo>
                  <a:pt x="155956" y="102707"/>
                </a:lnTo>
                <a:lnTo>
                  <a:pt x="172327" y="74618"/>
                </a:lnTo>
                <a:lnTo>
                  <a:pt x="172844" y="73411"/>
                </a:lnTo>
                <a:lnTo>
                  <a:pt x="173361" y="72377"/>
                </a:lnTo>
                <a:lnTo>
                  <a:pt x="173705" y="71171"/>
                </a:lnTo>
                <a:lnTo>
                  <a:pt x="173878" y="69965"/>
                </a:lnTo>
                <a:lnTo>
                  <a:pt x="174050" y="68931"/>
                </a:lnTo>
                <a:lnTo>
                  <a:pt x="174050" y="67725"/>
                </a:lnTo>
                <a:lnTo>
                  <a:pt x="173878" y="65484"/>
                </a:lnTo>
                <a:lnTo>
                  <a:pt x="173188" y="63244"/>
                </a:lnTo>
                <a:lnTo>
                  <a:pt x="172671" y="62210"/>
                </a:lnTo>
                <a:lnTo>
                  <a:pt x="172154" y="61349"/>
                </a:lnTo>
                <a:lnTo>
                  <a:pt x="171465" y="60315"/>
                </a:lnTo>
                <a:lnTo>
                  <a:pt x="170776" y="59453"/>
                </a:lnTo>
                <a:lnTo>
                  <a:pt x="169914" y="58591"/>
                </a:lnTo>
                <a:lnTo>
                  <a:pt x="169053" y="57902"/>
                </a:lnTo>
                <a:lnTo>
                  <a:pt x="167846" y="57040"/>
                </a:lnTo>
                <a:lnTo>
                  <a:pt x="166640" y="56523"/>
                </a:lnTo>
                <a:lnTo>
                  <a:pt x="165261" y="56006"/>
                </a:lnTo>
                <a:lnTo>
                  <a:pt x="164055" y="55662"/>
                </a:lnTo>
                <a:lnTo>
                  <a:pt x="162676" y="55489"/>
                </a:lnTo>
                <a:lnTo>
                  <a:pt x="161470" y="55317"/>
                </a:lnTo>
                <a:lnTo>
                  <a:pt x="160092" y="55489"/>
                </a:lnTo>
                <a:lnTo>
                  <a:pt x="158885" y="55662"/>
                </a:lnTo>
                <a:lnTo>
                  <a:pt x="157507" y="56006"/>
                </a:lnTo>
                <a:lnTo>
                  <a:pt x="156300" y="56523"/>
                </a:lnTo>
                <a:lnTo>
                  <a:pt x="155094" y="57040"/>
                </a:lnTo>
                <a:lnTo>
                  <a:pt x="154060" y="57902"/>
                </a:lnTo>
                <a:lnTo>
                  <a:pt x="153026" y="58764"/>
                </a:lnTo>
                <a:lnTo>
                  <a:pt x="151992" y="59798"/>
                </a:lnTo>
                <a:lnTo>
                  <a:pt x="151131" y="60832"/>
                </a:lnTo>
                <a:lnTo>
                  <a:pt x="150269" y="62038"/>
                </a:lnTo>
                <a:lnTo>
                  <a:pt x="100811" y="147857"/>
                </a:lnTo>
                <a:lnTo>
                  <a:pt x="100466" y="148546"/>
                </a:lnTo>
                <a:lnTo>
                  <a:pt x="100122" y="148891"/>
                </a:lnTo>
                <a:lnTo>
                  <a:pt x="99777" y="149063"/>
                </a:lnTo>
                <a:lnTo>
                  <a:pt x="99777" y="146995"/>
                </a:lnTo>
                <a:lnTo>
                  <a:pt x="99777" y="14475"/>
                </a:lnTo>
                <a:lnTo>
                  <a:pt x="99777" y="12408"/>
                </a:lnTo>
                <a:lnTo>
                  <a:pt x="99605" y="10857"/>
                </a:lnTo>
                <a:lnTo>
                  <a:pt x="99260" y="9306"/>
                </a:lnTo>
                <a:lnTo>
                  <a:pt x="98743" y="7755"/>
                </a:lnTo>
                <a:lnTo>
                  <a:pt x="98054" y="6376"/>
                </a:lnTo>
                <a:lnTo>
                  <a:pt x="97192" y="5170"/>
                </a:lnTo>
                <a:lnTo>
                  <a:pt x="96158" y="3964"/>
                </a:lnTo>
                <a:lnTo>
                  <a:pt x="95124" y="2930"/>
                </a:lnTo>
                <a:lnTo>
                  <a:pt x="93918" y="2068"/>
                </a:lnTo>
                <a:lnTo>
                  <a:pt x="92712" y="1206"/>
                </a:lnTo>
                <a:lnTo>
                  <a:pt x="91333" y="689"/>
                </a:lnTo>
                <a:lnTo>
                  <a:pt x="89955" y="345"/>
                </a:lnTo>
                <a:lnTo>
                  <a:pt x="8840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3" name="Google Shape;313;p45">
            <a:hlinkClick r:id="" action="ppaction://hlinkshowjump?jump=previousslide"/>
          </p:cNvPr>
          <p:cNvSpPr/>
          <p:nvPr/>
        </p:nvSpPr>
        <p:spPr>
          <a:xfrm rot="5400000">
            <a:off x="10438706" y="6165120"/>
            <a:ext cx="261655" cy="315024"/>
          </a:xfrm>
          <a:custGeom>
            <a:avLst/>
            <a:gdLst/>
            <a:ahLst/>
            <a:cxnLst/>
            <a:rect l="l" t="t" r="r" b="b"/>
            <a:pathLst>
              <a:path w="174050" h="209550" extrusionOk="0">
                <a:moveTo>
                  <a:pt x="85302" y="0"/>
                </a:moveTo>
                <a:lnTo>
                  <a:pt x="83751" y="345"/>
                </a:lnTo>
                <a:lnTo>
                  <a:pt x="82200" y="862"/>
                </a:lnTo>
                <a:lnTo>
                  <a:pt x="80477" y="1723"/>
                </a:lnTo>
                <a:lnTo>
                  <a:pt x="78926" y="2930"/>
                </a:lnTo>
                <a:lnTo>
                  <a:pt x="77547" y="4136"/>
                </a:lnTo>
                <a:lnTo>
                  <a:pt x="76513" y="5687"/>
                </a:lnTo>
                <a:lnTo>
                  <a:pt x="75479" y="7410"/>
                </a:lnTo>
                <a:lnTo>
                  <a:pt x="74962" y="9306"/>
                </a:lnTo>
                <a:lnTo>
                  <a:pt x="74445" y="11374"/>
                </a:lnTo>
                <a:lnTo>
                  <a:pt x="74445" y="13614"/>
                </a:lnTo>
                <a:lnTo>
                  <a:pt x="74445" y="147168"/>
                </a:lnTo>
                <a:lnTo>
                  <a:pt x="74445" y="149063"/>
                </a:lnTo>
                <a:lnTo>
                  <a:pt x="73756" y="148374"/>
                </a:lnTo>
                <a:lnTo>
                  <a:pt x="73239" y="147857"/>
                </a:lnTo>
                <a:lnTo>
                  <a:pt x="37395" y="85647"/>
                </a:lnTo>
                <a:lnTo>
                  <a:pt x="30502" y="73584"/>
                </a:lnTo>
                <a:lnTo>
                  <a:pt x="23436" y="61521"/>
                </a:lnTo>
                <a:lnTo>
                  <a:pt x="22402" y="59970"/>
                </a:lnTo>
                <a:lnTo>
                  <a:pt x="21196" y="58591"/>
                </a:lnTo>
                <a:lnTo>
                  <a:pt x="19818" y="57557"/>
                </a:lnTo>
                <a:lnTo>
                  <a:pt x="18267" y="56523"/>
                </a:lnTo>
                <a:lnTo>
                  <a:pt x="16716" y="56006"/>
                </a:lnTo>
                <a:lnTo>
                  <a:pt x="14992" y="55489"/>
                </a:lnTo>
                <a:lnTo>
                  <a:pt x="11374" y="55489"/>
                </a:lnTo>
                <a:lnTo>
                  <a:pt x="9306" y="55834"/>
                </a:lnTo>
                <a:lnTo>
                  <a:pt x="7582" y="56523"/>
                </a:lnTo>
                <a:lnTo>
                  <a:pt x="5859" y="57213"/>
                </a:lnTo>
                <a:lnTo>
                  <a:pt x="4480" y="58419"/>
                </a:lnTo>
                <a:lnTo>
                  <a:pt x="3102" y="59625"/>
                </a:lnTo>
                <a:lnTo>
                  <a:pt x="2068" y="61176"/>
                </a:lnTo>
                <a:lnTo>
                  <a:pt x="1206" y="62727"/>
                </a:lnTo>
                <a:lnTo>
                  <a:pt x="517" y="64795"/>
                </a:lnTo>
                <a:lnTo>
                  <a:pt x="345" y="65484"/>
                </a:lnTo>
                <a:lnTo>
                  <a:pt x="172" y="65829"/>
                </a:lnTo>
                <a:lnTo>
                  <a:pt x="0" y="66174"/>
                </a:lnTo>
                <a:lnTo>
                  <a:pt x="0" y="69965"/>
                </a:lnTo>
                <a:lnTo>
                  <a:pt x="345" y="71688"/>
                </a:lnTo>
                <a:lnTo>
                  <a:pt x="862" y="73239"/>
                </a:lnTo>
                <a:lnTo>
                  <a:pt x="1551" y="74618"/>
                </a:lnTo>
                <a:lnTo>
                  <a:pt x="2240" y="76169"/>
                </a:lnTo>
                <a:lnTo>
                  <a:pt x="5859" y="82200"/>
                </a:lnTo>
                <a:lnTo>
                  <a:pt x="31363" y="126316"/>
                </a:lnTo>
                <a:lnTo>
                  <a:pt x="51870" y="161988"/>
                </a:lnTo>
                <a:lnTo>
                  <a:pt x="75479" y="202829"/>
                </a:lnTo>
                <a:lnTo>
                  <a:pt x="76341" y="204208"/>
                </a:lnTo>
                <a:lnTo>
                  <a:pt x="77202" y="205414"/>
                </a:lnTo>
                <a:lnTo>
                  <a:pt x="78236" y="206448"/>
                </a:lnTo>
                <a:lnTo>
                  <a:pt x="79443" y="207482"/>
                </a:lnTo>
                <a:lnTo>
                  <a:pt x="80649" y="208171"/>
                </a:lnTo>
                <a:lnTo>
                  <a:pt x="82028" y="208861"/>
                </a:lnTo>
                <a:lnTo>
                  <a:pt x="83406" y="209378"/>
                </a:lnTo>
                <a:lnTo>
                  <a:pt x="85129" y="209550"/>
                </a:lnTo>
                <a:lnTo>
                  <a:pt x="88921" y="209550"/>
                </a:lnTo>
                <a:lnTo>
                  <a:pt x="90644" y="209033"/>
                </a:lnTo>
                <a:lnTo>
                  <a:pt x="92022" y="208516"/>
                </a:lnTo>
                <a:lnTo>
                  <a:pt x="93401" y="207827"/>
                </a:lnTo>
                <a:lnTo>
                  <a:pt x="94607" y="206965"/>
                </a:lnTo>
                <a:lnTo>
                  <a:pt x="95814" y="205931"/>
                </a:lnTo>
                <a:lnTo>
                  <a:pt x="96848" y="204897"/>
                </a:lnTo>
                <a:lnTo>
                  <a:pt x="97709" y="203519"/>
                </a:lnTo>
                <a:lnTo>
                  <a:pt x="98743" y="202140"/>
                </a:lnTo>
                <a:lnTo>
                  <a:pt x="155956" y="102707"/>
                </a:lnTo>
                <a:lnTo>
                  <a:pt x="172327" y="74618"/>
                </a:lnTo>
                <a:lnTo>
                  <a:pt x="172844" y="73411"/>
                </a:lnTo>
                <a:lnTo>
                  <a:pt x="173361" y="72377"/>
                </a:lnTo>
                <a:lnTo>
                  <a:pt x="173705" y="71171"/>
                </a:lnTo>
                <a:lnTo>
                  <a:pt x="173878" y="69965"/>
                </a:lnTo>
                <a:lnTo>
                  <a:pt x="174050" y="68931"/>
                </a:lnTo>
                <a:lnTo>
                  <a:pt x="174050" y="67725"/>
                </a:lnTo>
                <a:lnTo>
                  <a:pt x="173878" y="65484"/>
                </a:lnTo>
                <a:lnTo>
                  <a:pt x="173188" y="63244"/>
                </a:lnTo>
                <a:lnTo>
                  <a:pt x="172671" y="62210"/>
                </a:lnTo>
                <a:lnTo>
                  <a:pt x="172154" y="61349"/>
                </a:lnTo>
                <a:lnTo>
                  <a:pt x="171465" y="60315"/>
                </a:lnTo>
                <a:lnTo>
                  <a:pt x="170776" y="59453"/>
                </a:lnTo>
                <a:lnTo>
                  <a:pt x="169914" y="58591"/>
                </a:lnTo>
                <a:lnTo>
                  <a:pt x="169053" y="57902"/>
                </a:lnTo>
                <a:lnTo>
                  <a:pt x="167846" y="57040"/>
                </a:lnTo>
                <a:lnTo>
                  <a:pt x="166640" y="56523"/>
                </a:lnTo>
                <a:lnTo>
                  <a:pt x="165261" y="56006"/>
                </a:lnTo>
                <a:lnTo>
                  <a:pt x="164055" y="55662"/>
                </a:lnTo>
                <a:lnTo>
                  <a:pt x="162676" y="55489"/>
                </a:lnTo>
                <a:lnTo>
                  <a:pt x="161470" y="55317"/>
                </a:lnTo>
                <a:lnTo>
                  <a:pt x="160092" y="55489"/>
                </a:lnTo>
                <a:lnTo>
                  <a:pt x="158885" y="55662"/>
                </a:lnTo>
                <a:lnTo>
                  <a:pt x="157507" y="56006"/>
                </a:lnTo>
                <a:lnTo>
                  <a:pt x="156300" y="56523"/>
                </a:lnTo>
                <a:lnTo>
                  <a:pt x="155094" y="57040"/>
                </a:lnTo>
                <a:lnTo>
                  <a:pt x="154060" y="57902"/>
                </a:lnTo>
                <a:lnTo>
                  <a:pt x="153026" y="58764"/>
                </a:lnTo>
                <a:lnTo>
                  <a:pt x="151992" y="59798"/>
                </a:lnTo>
                <a:lnTo>
                  <a:pt x="151131" y="60832"/>
                </a:lnTo>
                <a:lnTo>
                  <a:pt x="150269" y="62038"/>
                </a:lnTo>
                <a:lnTo>
                  <a:pt x="100811" y="147857"/>
                </a:lnTo>
                <a:lnTo>
                  <a:pt x="100466" y="148546"/>
                </a:lnTo>
                <a:lnTo>
                  <a:pt x="100122" y="148891"/>
                </a:lnTo>
                <a:lnTo>
                  <a:pt x="99777" y="149063"/>
                </a:lnTo>
                <a:lnTo>
                  <a:pt x="99777" y="146995"/>
                </a:lnTo>
                <a:lnTo>
                  <a:pt x="99777" y="14475"/>
                </a:lnTo>
                <a:lnTo>
                  <a:pt x="99777" y="12408"/>
                </a:lnTo>
                <a:lnTo>
                  <a:pt x="99605" y="10857"/>
                </a:lnTo>
                <a:lnTo>
                  <a:pt x="99260" y="9306"/>
                </a:lnTo>
                <a:lnTo>
                  <a:pt x="98743" y="7755"/>
                </a:lnTo>
                <a:lnTo>
                  <a:pt x="98054" y="6376"/>
                </a:lnTo>
                <a:lnTo>
                  <a:pt x="97192" y="5170"/>
                </a:lnTo>
                <a:lnTo>
                  <a:pt x="96158" y="3964"/>
                </a:lnTo>
                <a:lnTo>
                  <a:pt x="95124" y="2930"/>
                </a:lnTo>
                <a:lnTo>
                  <a:pt x="93918" y="2068"/>
                </a:lnTo>
                <a:lnTo>
                  <a:pt x="92712" y="1206"/>
                </a:lnTo>
                <a:lnTo>
                  <a:pt x="91333" y="689"/>
                </a:lnTo>
                <a:lnTo>
                  <a:pt x="89955" y="345"/>
                </a:lnTo>
                <a:lnTo>
                  <a:pt x="8840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2" name="Picture 1" descr="A person with a syringe and medical items&#10;&#10;Description automatically generated">
            <a:extLst>
              <a:ext uri="{FF2B5EF4-FFF2-40B4-BE49-F238E27FC236}">
                <a16:creationId xmlns:a16="http://schemas.microsoft.com/office/drawing/2014/main" id="{25E79846-ED1F-FF98-EDCD-CDB76BC7F0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26" b="90920" l="9877" r="89893">
                        <a14:foregroundMark x1="37902" y1="89801" x2="44717" y2="90672"/>
                        <a14:foregroundMark x1="38821" y1="90796" x2="39740" y2="909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000" y="1012874"/>
            <a:ext cx="7103788" cy="43732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b="1" dirty="0"/>
              <a:t>Predicting treatment response </a:t>
            </a:r>
            <a:endParaRPr b="1" dirty="0"/>
          </a:p>
        </p:txBody>
      </p:sp>
      <p:sp>
        <p:nvSpPr>
          <p:cNvPr id="399" name="Google Shape;399;p53"/>
          <p:cNvSpPr txBox="1">
            <a:spLocks noGrp="1"/>
          </p:cNvSpPr>
          <p:nvPr>
            <p:ph type="subTitle" idx="1"/>
          </p:nvPr>
        </p:nvSpPr>
        <p:spPr>
          <a:xfrm>
            <a:off x="2897945" y="2392833"/>
            <a:ext cx="2888588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GB" dirty="0"/>
              <a:t>Enhance the chances of successful outcomes</a:t>
            </a:r>
            <a:endParaRPr dirty="0"/>
          </a:p>
        </p:txBody>
      </p:sp>
      <p:sp>
        <p:nvSpPr>
          <p:cNvPr id="400" name="Google Shape;400;p53"/>
          <p:cNvSpPr txBox="1">
            <a:spLocks noGrp="1"/>
          </p:cNvSpPr>
          <p:nvPr>
            <p:ph type="subTitle" idx="2"/>
          </p:nvPr>
        </p:nvSpPr>
        <p:spPr>
          <a:xfrm>
            <a:off x="6941661" y="2392833"/>
            <a:ext cx="3088132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GB" dirty="0"/>
              <a:t>Minimize potential side effects and complications</a:t>
            </a:r>
            <a:endParaRPr dirty="0"/>
          </a:p>
        </p:txBody>
      </p:sp>
      <p:sp>
        <p:nvSpPr>
          <p:cNvPr id="401" name="Google Shape;401;p53"/>
          <p:cNvSpPr txBox="1">
            <a:spLocks noGrp="1"/>
          </p:cNvSpPr>
          <p:nvPr>
            <p:ph type="subTitle" idx="3"/>
          </p:nvPr>
        </p:nvSpPr>
        <p:spPr>
          <a:xfrm>
            <a:off x="1444767" y="4329435"/>
            <a:ext cx="2469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Tailor personalized treatment plan</a:t>
            </a:r>
          </a:p>
        </p:txBody>
      </p:sp>
      <p:sp>
        <p:nvSpPr>
          <p:cNvPr id="402" name="Google Shape;402;p53"/>
          <p:cNvSpPr txBox="1">
            <a:spLocks noGrp="1"/>
          </p:cNvSpPr>
          <p:nvPr>
            <p:ph type="subTitle" idx="4"/>
          </p:nvPr>
        </p:nvSpPr>
        <p:spPr>
          <a:xfrm>
            <a:off x="8278068" y="4329435"/>
            <a:ext cx="2469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Improve healthcare resource allocation</a:t>
            </a:r>
          </a:p>
        </p:txBody>
      </p:sp>
      <p:sp>
        <p:nvSpPr>
          <p:cNvPr id="403" name="Google Shape;403;p53"/>
          <p:cNvSpPr txBox="1">
            <a:spLocks noGrp="1"/>
          </p:cNvSpPr>
          <p:nvPr>
            <p:ph type="subTitle" idx="5"/>
          </p:nvPr>
        </p:nvSpPr>
        <p:spPr>
          <a:xfrm>
            <a:off x="3107639" y="1838491"/>
            <a:ext cx="2469200" cy="73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GB" b="1" i="0" dirty="0">
                <a:solidFill>
                  <a:srgbClr val="0D0D0D"/>
                </a:solidFill>
                <a:effectLst/>
                <a:latin typeface="Söhne"/>
              </a:rPr>
              <a:t>Optimize</a:t>
            </a:r>
            <a:endParaRPr dirty="0"/>
          </a:p>
        </p:txBody>
      </p:sp>
      <p:sp>
        <p:nvSpPr>
          <p:cNvPr id="404" name="Google Shape;404;p53"/>
          <p:cNvSpPr txBox="1">
            <a:spLocks noGrp="1"/>
          </p:cNvSpPr>
          <p:nvPr>
            <p:ph type="subTitle" idx="6"/>
          </p:nvPr>
        </p:nvSpPr>
        <p:spPr>
          <a:xfrm>
            <a:off x="1444765" y="3747591"/>
            <a:ext cx="2469200" cy="73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GB" b="1" i="0" dirty="0">
                <a:solidFill>
                  <a:srgbClr val="0D0D0D"/>
                </a:solidFill>
                <a:effectLst/>
                <a:latin typeface="Söhne"/>
              </a:rPr>
              <a:t>Customize</a:t>
            </a:r>
            <a:endParaRPr dirty="0"/>
          </a:p>
        </p:txBody>
      </p:sp>
      <p:sp>
        <p:nvSpPr>
          <p:cNvPr id="405" name="Google Shape;405;p53"/>
          <p:cNvSpPr txBox="1">
            <a:spLocks noGrp="1"/>
          </p:cNvSpPr>
          <p:nvPr>
            <p:ph type="subTitle" idx="7"/>
          </p:nvPr>
        </p:nvSpPr>
        <p:spPr>
          <a:xfrm>
            <a:off x="7251127" y="1864391"/>
            <a:ext cx="2469200" cy="73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GB" b="1" i="0" dirty="0">
                <a:solidFill>
                  <a:srgbClr val="0D0D0D"/>
                </a:solidFill>
                <a:effectLst/>
                <a:latin typeface="Söhne"/>
              </a:rPr>
              <a:t>Mitigate</a:t>
            </a:r>
            <a:endParaRPr dirty="0"/>
          </a:p>
        </p:txBody>
      </p:sp>
      <p:sp>
        <p:nvSpPr>
          <p:cNvPr id="406" name="Google Shape;406;p53"/>
          <p:cNvSpPr txBox="1">
            <a:spLocks noGrp="1"/>
          </p:cNvSpPr>
          <p:nvPr>
            <p:ph type="subTitle" idx="8"/>
          </p:nvPr>
        </p:nvSpPr>
        <p:spPr>
          <a:xfrm>
            <a:off x="8278065" y="3747591"/>
            <a:ext cx="2469200" cy="73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GB" b="1" i="0" dirty="0">
                <a:solidFill>
                  <a:srgbClr val="0D0D0D"/>
                </a:solidFill>
                <a:effectLst/>
                <a:latin typeface="Söhne"/>
              </a:rPr>
              <a:t>Allocate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512ECA-8BB6-7331-E75E-A36E42B66210}"/>
              </a:ext>
            </a:extLst>
          </p:cNvPr>
          <p:cNvSpPr txBox="1"/>
          <p:nvPr/>
        </p:nvSpPr>
        <p:spPr>
          <a:xfrm>
            <a:off x="1248652" y="1399528"/>
            <a:ext cx="99599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Accurately predicting a patient's responses to thyroid cancer treatment is important to</a:t>
            </a:r>
            <a:endParaRPr lang="en-QA" sz="2000" dirty="0"/>
          </a:p>
        </p:txBody>
      </p:sp>
      <p:pic>
        <p:nvPicPr>
          <p:cNvPr id="7" name="Picture 6" descr="A pink and red human thyroid&#10;&#10;Description automatically generated with medium confidence">
            <a:extLst>
              <a:ext uri="{FF2B5EF4-FFF2-40B4-BE49-F238E27FC236}">
                <a16:creationId xmlns:a16="http://schemas.microsoft.com/office/drawing/2014/main" id="{1BB683FA-D0AA-5C49-14D2-44966E4CB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455" b="90000" l="9984" r="89854">
                        <a14:foregroundMark x1="17370" y1="9636" x2="20049" y2="9818"/>
                        <a14:foregroundMark x1="10227" y1="40182" x2="9984" y2="45727"/>
                        <a14:foregroundMark x1="71916" y1="9455" x2="74675" y2="9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990" y="2942920"/>
            <a:ext cx="3961024" cy="353662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4"/>
          <p:cNvSpPr/>
          <p:nvPr/>
        </p:nvSpPr>
        <p:spPr>
          <a:xfrm>
            <a:off x="4862433" y="1669533"/>
            <a:ext cx="1124400" cy="1124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90" name="Google Shape;290;p44"/>
          <p:cNvSpPr/>
          <p:nvPr/>
        </p:nvSpPr>
        <p:spPr>
          <a:xfrm>
            <a:off x="4862433" y="4578117"/>
            <a:ext cx="1124400" cy="1124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91" name="Google Shape;291;p44"/>
          <p:cNvSpPr/>
          <p:nvPr/>
        </p:nvSpPr>
        <p:spPr>
          <a:xfrm>
            <a:off x="4862433" y="3123825"/>
            <a:ext cx="1124400" cy="1124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92" name="Google Shape;292;p4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b="1" dirty="0"/>
              <a:t>Research Problem </a:t>
            </a:r>
            <a:endParaRPr b="1" dirty="0"/>
          </a:p>
        </p:txBody>
      </p:sp>
      <p:sp>
        <p:nvSpPr>
          <p:cNvPr id="293" name="Google Shape;293;p44"/>
          <p:cNvSpPr txBox="1">
            <a:spLocks noGrp="1"/>
          </p:cNvSpPr>
          <p:nvPr>
            <p:ph type="subTitle" idx="1"/>
          </p:nvPr>
        </p:nvSpPr>
        <p:spPr>
          <a:xfrm>
            <a:off x="6109074" y="2167742"/>
            <a:ext cx="5118000" cy="53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GB" sz="1600" b="0" i="0" dirty="0">
                <a:solidFill>
                  <a:srgbClr val="0D0D0D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Harnessing AI to forecast and enhance treatment outcomes.</a:t>
            </a:r>
            <a:endParaRPr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94" name="Google Shape;294;p44"/>
          <p:cNvSpPr txBox="1">
            <a:spLocks noGrp="1"/>
          </p:cNvSpPr>
          <p:nvPr>
            <p:ph type="title" idx="2"/>
          </p:nvPr>
        </p:nvSpPr>
        <p:spPr>
          <a:xfrm>
            <a:off x="4881033" y="1841517"/>
            <a:ext cx="1087200" cy="78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" name="Google Shape;295;p44"/>
          <p:cNvSpPr txBox="1">
            <a:spLocks noGrp="1"/>
          </p:cNvSpPr>
          <p:nvPr>
            <p:ph type="subTitle" idx="3"/>
          </p:nvPr>
        </p:nvSpPr>
        <p:spPr>
          <a:xfrm>
            <a:off x="6120767" y="1806367"/>
            <a:ext cx="5118000" cy="591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GB" sz="2000" dirty="0"/>
              <a:t>Predictive Potential of AI in Treatment Response</a:t>
            </a:r>
            <a:endParaRPr sz="2000" dirty="0"/>
          </a:p>
        </p:txBody>
      </p:sp>
      <p:sp>
        <p:nvSpPr>
          <p:cNvPr id="296" name="Google Shape;296;p44"/>
          <p:cNvSpPr txBox="1">
            <a:spLocks noGrp="1"/>
          </p:cNvSpPr>
          <p:nvPr>
            <p:ph type="subTitle" idx="4"/>
          </p:nvPr>
        </p:nvSpPr>
        <p:spPr>
          <a:xfrm>
            <a:off x="6109074" y="3667518"/>
            <a:ext cx="5118000" cy="53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GB" sz="1600" dirty="0"/>
              <a:t>An examination of the scarcity of studies exploring AI's effectiveness in predicting treatment responses.</a:t>
            </a:r>
            <a:endParaRPr sz="1600" dirty="0"/>
          </a:p>
        </p:txBody>
      </p:sp>
      <p:sp>
        <p:nvSpPr>
          <p:cNvPr id="297" name="Google Shape;297;p44"/>
          <p:cNvSpPr txBox="1">
            <a:spLocks noGrp="1"/>
          </p:cNvSpPr>
          <p:nvPr>
            <p:ph type="title" idx="5"/>
          </p:nvPr>
        </p:nvSpPr>
        <p:spPr>
          <a:xfrm>
            <a:off x="4881033" y="3295817"/>
            <a:ext cx="1087200" cy="78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solidFill>
                  <a:schemeClr val="dk1"/>
                </a:solidFill>
              </a:rPr>
              <a:t>02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8" name="Google Shape;298;p44"/>
          <p:cNvSpPr txBox="1">
            <a:spLocks noGrp="1"/>
          </p:cNvSpPr>
          <p:nvPr>
            <p:ph type="subTitle" idx="6"/>
          </p:nvPr>
        </p:nvSpPr>
        <p:spPr>
          <a:xfrm>
            <a:off x="6120767" y="3260667"/>
            <a:ext cx="5118000" cy="591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GB" sz="2000" dirty="0"/>
              <a:t>Limited Exploration: Assessing AI in Treatment Response</a:t>
            </a:r>
            <a:endParaRPr sz="2000" dirty="0"/>
          </a:p>
        </p:txBody>
      </p:sp>
      <p:sp>
        <p:nvSpPr>
          <p:cNvPr id="299" name="Google Shape;299;p44"/>
          <p:cNvSpPr txBox="1">
            <a:spLocks noGrp="1"/>
          </p:cNvSpPr>
          <p:nvPr>
            <p:ph type="subTitle" idx="7"/>
          </p:nvPr>
        </p:nvSpPr>
        <p:spPr>
          <a:xfrm>
            <a:off x="6120767" y="5210265"/>
            <a:ext cx="5118000" cy="53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GB" sz="1600" dirty="0"/>
              <a:t>Evaluating constraints and drawbacks in the current body of research on AI's role in treatment response prediction.</a:t>
            </a:r>
            <a:endParaRPr sz="1600" dirty="0"/>
          </a:p>
        </p:txBody>
      </p:sp>
      <p:sp>
        <p:nvSpPr>
          <p:cNvPr id="300" name="Google Shape;300;p44"/>
          <p:cNvSpPr txBox="1">
            <a:spLocks noGrp="1"/>
          </p:cNvSpPr>
          <p:nvPr>
            <p:ph type="title" idx="8"/>
          </p:nvPr>
        </p:nvSpPr>
        <p:spPr>
          <a:xfrm>
            <a:off x="4881033" y="4750117"/>
            <a:ext cx="1087200" cy="78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solidFill>
                  <a:schemeClr val="dk1"/>
                </a:solidFill>
              </a:rPr>
              <a:t>03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1" name="Google Shape;301;p44"/>
          <p:cNvSpPr txBox="1">
            <a:spLocks noGrp="1"/>
          </p:cNvSpPr>
          <p:nvPr>
            <p:ph type="subTitle" idx="9"/>
          </p:nvPr>
        </p:nvSpPr>
        <p:spPr>
          <a:xfrm>
            <a:off x="6120767" y="4714967"/>
            <a:ext cx="5118000" cy="591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GB" sz="2000" dirty="0"/>
              <a:t>Critical Examination: Limitations in Existing Studies</a:t>
            </a:r>
            <a:endParaRPr sz="2000" dirty="0"/>
          </a:p>
        </p:txBody>
      </p:sp>
      <p:grpSp>
        <p:nvGrpSpPr>
          <p:cNvPr id="4" name="Google Shape;1371;p37">
            <a:extLst>
              <a:ext uri="{FF2B5EF4-FFF2-40B4-BE49-F238E27FC236}">
                <a16:creationId xmlns:a16="http://schemas.microsoft.com/office/drawing/2014/main" id="{2C67F6DA-29C5-2688-BED8-B2862EAAEA3F}"/>
              </a:ext>
            </a:extLst>
          </p:cNvPr>
          <p:cNvGrpSpPr/>
          <p:nvPr/>
        </p:nvGrpSpPr>
        <p:grpSpPr>
          <a:xfrm>
            <a:off x="-1545021" y="920455"/>
            <a:ext cx="6211561" cy="7198786"/>
            <a:chOff x="-134295" y="920455"/>
            <a:chExt cx="4800835" cy="5323474"/>
          </a:xfrm>
        </p:grpSpPr>
        <p:sp>
          <p:nvSpPr>
            <p:cNvPr id="5" name="Google Shape;1372;p37">
              <a:extLst>
                <a:ext uri="{FF2B5EF4-FFF2-40B4-BE49-F238E27FC236}">
                  <a16:creationId xmlns:a16="http://schemas.microsoft.com/office/drawing/2014/main" id="{CBF3FC7F-6331-C381-4E57-8BCF5AC8F4BB}"/>
                </a:ext>
              </a:extLst>
            </p:cNvPr>
            <p:cNvSpPr/>
            <p:nvPr/>
          </p:nvSpPr>
          <p:spPr>
            <a:xfrm>
              <a:off x="1890678" y="1922316"/>
              <a:ext cx="1779300" cy="177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1373;p37">
              <a:extLst>
                <a:ext uri="{FF2B5EF4-FFF2-40B4-BE49-F238E27FC236}">
                  <a16:creationId xmlns:a16="http://schemas.microsoft.com/office/drawing/2014/main" id="{28ACFA63-DAAB-55AB-18B3-6AC32AE18360}"/>
                </a:ext>
              </a:extLst>
            </p:cNvPr>
            <p:cNvGrpSpPr/>
            <p:nvPr/>
          </p:nvGrpSpPr>
          <p:grpSpPr>
            <a:xfrm rot="2015020">
              <a:off x="907446" y="1289168"/>
              <a:ext cx="2717354" cy="4586048"/>
              <a:chOff x="1302751" y="1051666"/>
              <a:chExt cx="2332581" cy="3936485"/>
            </a:xfrm>
          </p:grpSpPr>
          <p:sp>
            <p:nvSpPr>
              <p:cNvPr id="12" name="Google Shape;1374;p37">
                <a:extLst>
                  <a:ext uri="{FF2B5EF4-FFF2-40B4-BE49-F238E27FC236}">
                    <a16:creationId xmlns:a16="http://schemas.microsoft.com/office/drawing/2014/main" id="{AEBCC62C-4E22-828F-8B07-F92ADCBE37A5}"/>
                  </a:ext>
                </a:extLst>
              </p:cNvPr>
              <p:cNvSpPr/>
              <p:nvPr/>
            </p:nvSpPr>
            <p:spPr>
              <a:xfrm rot="-2050">
                <a:off x="2207250" y="3340701"/>
                <a:ext cx="503100" cy="1647300"/>
              </a:xfrm>
              <a:prstGeom prst="roundRect">
                <a:avLst>
                  <a:gd name="adj" fmla="val 29789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75;p37">
                <a:extLst>
                  <a:ext uri="{FF2B5EF4-FFF2-40B4-BE49-F238E27FC236}">
                    <a16:creationId xmlns:a16="http://schemas.microsoft.com/office/drawing/2014/main" id="{7858BCCB-7B58-89EC-9EE6-8AC1697E126C}"/>
                  </a:ext>
                </a:extLst>
              </p:cNvPr>
              <p:cNvSpPr/>
              <p:nvPr/>
            </p:nvSpPr>
            <p:spPr>
              <a:xfrm rot="10800000" flipH="1">
                <a:off x="2468250" y="3340700"/>
                <a:ext cx="242100" cy="1647300"/>
              </a:xfrm>
              <a:prstGeom prst="round1Rect">
                <a:avLst>
                  <a:gd name="adj" fmla="val 50000"/>
                </a:avLst>
              </a:prstGeom>
              <a:solidFill>
                <a:srgbClr val="FFFFFF">
                  <a:alpha val="276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376;p37">
                <a:extLst>
                  <a:ext uri="{FF2B5EF4-FFF2-40B4-BE49-F238E27FC236}">
                    <a16:creationId xmlns:a16="http://schemas.microsoft.com/office/drawing/2014/main" id="{FA114079-98E4-D74A-AE0B-07CA8FCC0FD3}"/>
                  </a:ext>
                </a:extLst>
              </p:cNvPr>
              <p:cNvSpPr/>
              <p:nvPr/>
            </p:nvSpPr>
            <p:spPr>
              <a:xfrm rot="625">
                <a:off x="1302751" y="1052099"/>
                <a:ext cx="2332582" cy="2331733"/>
              </a:xfrm>
              <a:prstGeom prst="donut">
                <a:avLst>
                  <a:gd name="adj" fmla="val 10521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377;p37">
                <a:extLst>
                  <a:ext uri="{FF2B5EF4-FFF2-40B4-BE49-F238E27FC236}">
                    <a16:creationId xmlns:a16="http://schemas.microsoft.com/office/drawing/2014/main" id="{1C12DD9E-F285-DD2F-BB15-F3FD350E1692}"/>
                  </a:ext>
                </a:extLst>
              </p:cNvPr>
              <p:cNvSpPr/>
              <p:nvPr/>
            </p:nvSpPr>
            <p:spPr>
              <a:xfrm rot="5400000">
                <a:off x="1302880" y="1052116"/>
                <a:ext cx="2332500" cy="2331600"/>
              </a:xfrm>
              <a:prstGeom prst="blockArc">
                <a:avLst>
                  <a:gd name="adj1" fmla="val 10795843"/>
                  <a:gd name="adj2" fmla="val 97025"/>
                  <a:gd name="adj3" fmla="val 10567"/>
                </a:avLst>
              </a:prstGeom>
              <a:solidFill>
                <a:srgbClr val="FFFFFF">
                  <a:alpha val="276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" name="Google Shape;1378;p37">
                <a:extLst>
                  <a:ext uri="{FF2B5EF4-FFF2-40B4-BE49-F238E27FC236}">
                    <a16:creationId xmlns:a16="http://schemas.microsoft.com/office/drawing/2014/main" id="{843C4555-C23C-A181-4A04-2243503616FA}"/>
                  </a:ext>
                </a:extLst>
              </p:cNvPr>
              <p:cNvGrpSpPr/>
              <p:nvPr/>
            </p:nvGrpSpPr>
            <p:grpSpPr>
              <a:xfrm>
                <a:off x="2118313" y="3340544"/>
                <a:ext cx="701425" cy="357913"/>
                <a:chOff x="2108050" y="3340594"/>
                <a:chExt cx="701425" cy="357913"/>
              </a:xfrm>
            </p:grpSpPr>
            <p:sp>
              <p:nvSpPr>
                <p:cNvPr id="19" name="Google Shape;1379;p37">
                  <a:extLst>
                    <a:ext uri="{FF2B5EF4-FFF2-40B4-BE49-F238E27FC236}">
                      <a16:creationId xmlns:a16="http://schemas.microsoft.com/office/drawing/2014/main" id="{77B5D21F-1B5B-5706-E4B1-991443F41F1B}"/>
                    </a:ext>
                  </a:extLst>
                </p:cNvPr>
                <p:cNvSpPr/>
                <p:nvPr/>
              </p:nvSpPr>
              <p:spPr>
                <a:xfrm rot="-2941">
                  <a:off x="2108075" y="3340894"/>
                  <a:ext cx="701400" cy="243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1380;p37">
                  <a:extLst>
                    <a:ext uri="{FF2B5EF4-FFF2-40B4-BE49-F238E27FC236}">
                      <a16:creationId xmlns:a16="http://schemas.microsoft.com/office/drawing/2014/main" id="{27A97971-18CC-C238-1E8E-C8DBE9E81192}"/>
                    </a:ext>
                  </a:extLst>
                </p:cNvPr>
                <p:cNvSpPr/>
                <p:nvPr/>
              </p:nvSpPr>
              <p:spPr>
                <a:xfrm rot="-4511">
                  <a:off x="2108050" y="3583456"/>
                  <a:ext cx="685801" cy="1146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" name="Google Shape;1381;p37">
                <a:extLst>
                  <a:ext uri="{FF2B5EF4-FFF2-40B4-BE49-F238E27FC236}">
                    <a16:creationId xmlns:a16="http://schemas.microsoft.com/office/drawing/2014/main" id="{489A27B0-10BB-6E51-1732-706F42624966}"/>
                  </a:ext>
                </a:extLst>
              </p:cNvPr>
              <p:cNvSpPr/>
              <p:nvPr/>
            </p:nvSpPr>
            <p:spPr>
              <a:xfrm rot="5395735">
                <a:off x="2522725" y="3285650"/>
                <a:ext cx="241800" cy="351900"/>
              </a:xfrm>
              <a:prstGeom prst="round2SameRect">
                <a:avLst>
                  <a:gd name="adj1" fmla="val 45999"/>
                  <a:gd name="adj2" fmla="val 0"/>
                </a:avLst>
              </a:prstGeom>
              <a:solidFill>
                <a:srgbClr val="FFFFFF">
                  <a:alpha val="276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382;p37">
                <a:extLst>
                  <a:ext uri="{FF2B5EF4-FFF2-40B4-BE49-F238E27FC236}">
                    <a16:creationId xmlns:a16="http://schemas.microsoft.com/office/drawing/2014/main" id="{5832B22A-754C-5A13-DF51-F18AA90B2B33}"/>
                  </a:ext>
                </a:extLst>
              </p:cNvPr>
              <p:cNvSpPr/>
              <p:nvPr/>
            </p:nvSpPr>
            <p:spPr>
              <a:xfrm rot="5400000">
                <a:off x="2574775" y="3475400"/>
                <a:ext cx="116100" cy="330300"/>
              </a:xfrm>
              <a:prstGeom prst="round2SameRect">
                <a:avLst>
                  <a:gd name="adj1" fmla="val 48222"/>
                  <a:gd name="adj2" fmla="val 0"/>
                </a:avLst>
              </a:prstGeom>
              <a:solidFill>
                <a:srgbClr val="FFFFFF">
                  <a:alpha val="276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" name="Google Shape;1383;p37">
              <a:extLst>
                <a:ext uri="{FF2B5EF4-FFF2-40B4-BE49-F238E27FC236}">
                  <a16:creationId xmlns:a16="http://schemas.microsoft.com/office/drawing/2014/main" id="{ED3779DD-66C8-5C7E-6011-2EAADE506CFB}"/>
                </a:ext>
              </a:extLst>
            </p:cNvPr>
            <p:cNvSpPr/>
            <p:nvPr/>
          </p:nvSpPr>
          <p:spPr>
            <a:xfrm>
              <a:off x="2084921" y="2116071"/>
              <a:ext cx="1390800" cy="13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84;p37">
              <a:extLst>
                <a:ext uri="{FF2B5EF4-FFF2-40B4-BE49-F238E27FC236}">
                  <a16:creationId xmlns:a16="http://schemas.microsoft.com/office/drawing/2014/main" id="{C204DEFF-7C17-7500-1265-B5D0CA646205}"/>
                </a:ext>
              </a:extLst>
            </p:cNvPr>
            <p:cNvSpPr/>
            <p:nvPr/>
          </p:nvSpPr>
          <p:spPr>
            <a:xfrm>
              <a:off x="2279164" y="2310312"/>
              <a:ext cx="1002000" cy="1002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85;p37">
              <a:extLst>
                <a:ext uri="{FF2B5EF4-FFF2-40B4-BE49-F238E27FC236}">
                  <a16:creationId xmlns:a16="http://schemas.microsoft.com/office/drawing/2014/main" id="{25DF24B7-B8BB-B8DA-91E6-220A949C7F1C}"/>
                </a:ext>
              </a:extLst>
            </p:cNvPr>
            <p:cNvSpPr/>
            <p:nvPr/>
          </p:nvSpPr>
          <p:spPr>
            <a:xfrm rot="-8803297">
              <a:off x="1875825" y="1909855"/>
              <a:ext cx="1794945" cy="1787789"/>
            </a:xfrm>
            <a:prstGeom prst="pie">
              <a:avLst>
                <a:gd name="adj1" fmla="val 5434185"/>
                <a:gd name="adj2" fmla="val 16200000"/>
              </a:avLst>
            </a:pr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86;p37">
              <a:extLst>
                <a:ext uri="{FF2B5EF4-FFF2-40B4-BE49-F238E27FC236}">
                  <a16:creationId xmlns:a16="http://schemas.microsoft.com/office/drawing/2014/main" id="{F110F9B9-1507-92DA-0CC0-B57C5AC529D3}"/>
                </a:ext>
              </a:extLst>
            </p:cNvPr>
            <p:cNvSpPr/>
            <p:nvPr/>
          </p:nvSpPr>
          <p:spPr>
            <a:xfrm rot="-8803353">
              <a:off x="2071679" y="2103145"/>
              <a:ext cx="1398047" cy="1398047"/>
            </a:xfrm>
            <a:prstGeom prst="pie">
              <a:avLst>
                <a:gd name="adj1" fmla="val 5400274"/>
                <a:gd name="adj2" fmla="val 16200000"/>
              </a:avLst>
            </a:pr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87;p37">
              <a:extLst>
                <a:ext uri="{FF2B5EF4-FFF2-40B4-BE49-F238E27FC236}">
                  <a16:creationId xmlns:a16="http://schemas.microsoft.com/office/drawing/2014/main" id="{D26E1766-75C5-C84E-F20E-B341777D1BDE}"/>
                </a:ext>
              </a:extLst>
            </p:cNvPr>
            <p:cNvSpPr/>
            <p:nvPr/>
          </p:nvSpPr>
          <p:spPr>
            <a:xfrm rot="-8803454">
              <a:off x="2281260" y="2301281"/>
              <a:ext cx="1012632" cy="1030189"/>
            </a:xfrm>
            <a:prstGeom prst="pie">
              <a:avLst>
                <a:gd name="adj1" fmla="val 5399305"/>
                <a:gd name="adj2" fmla="val 16200000"/>
              </a:avLst>
            </a:pr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20;p28">
            <a:extLst>
              <a:ext uri="{FF2B5EF4-FFF2-40B4-BE49-F238E27FC236}">
                <a16:creationId xmlns:a16="http://schemas.microsoft.com/office/drawing/2014/main" id="{E5EF43BA-35BB-5AA2-B1C5-22B652739020}"/>
              </a:ext>
            </a:extLst>
          </p:cNvPr>
          <p:cNvGrpSpPr/>
          <p:nvPr/>
        </p:nvGrpSpPr>
        <p:grpSpPr>
          <a:xfrm>
            <a:off x="1812676" y="2990371"/>
            <a:ext cx="893868" cy="1026052"/>
            <a:chOff x="5586915" y="1428302"/>
            <a:chExt cx="2379477" cy="2471901"/>
          </a:xfrm>
        </p:grpSpPr>
        <p:sp>
          <p:nvSpPr>
            <p:cNvPr id="3" name="Google Shape;221;p28">
              <a:extLst>
                <a:ext uri="{FF2B5EF4-FFF2-40B4-BE49-F238E27FC236}">
                  <a16:creationId xmlns:a16="http://schemas.microsoft.com/office/drawing/2014/main" id="{5B04C628-53C7-5A76-D20B-AE0967FF000F}"/>
                </a:ext>
              </a:extLst>
            </p:cNvPr>
            <p:cNvSpPr/>
            <p:nvPr/>
          </p:nvSpPr>
          <p:spPr>
            <a:xfrm>
              <a:off x="6464448" y="3437542"/>
              <a:ext cx="619683" cy="207961"/>
            </a:xfrm>
            <a:custGeom>
              <a:avLst/>
              <a:gdLst/>
              <a:ahLst/>
              <a:cxnLst/>
              <a:rect l="l" t="t" r="r" b="b"/>
              <a:pathLst>
                <a:path w="1180" h="396" extrusionOk="0">
                  <a:moveTo>
                    <a:pt x="1163" y="39"/>
                  </a:moveTo>
                  <a:lnTo>
                    <a:pt x="590" y="0"/>
                  </a:lnTo>
                  <a:lnTo>
                    <a:pt x="16" y="39"/>
                  </a:lnTo>
                  <a:cubicBezTo>
                    <a:pt x="-18" y="134"/>
                    <a:pt x="1" y="242"/>
                    <a:pt x="66" y="324"/>
                  </a:cubicBezTo>
                  <a:cubicBezTo>
                    <a:pt x="66" y="324"/>
                    <a:pt x="341" y="396"/>
                    <a:pt x="590" y="396"/>
                  </a:cubicBezTo>
                  <a:cubicBezTo>
                    <a:pt x="839" y="396"/>
                    <a:pt x="1113" y="324"/>
                    <a:pt x="1113" y="324"/>
                  </a:cubicBezTo>
                  <a:cubicBezTo>
                    <a:pt x="1178" y="242"/>
                    <a:pt x="1197" y="134"/>
                    <a:pt x="1163" y="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22;p28">
              <a:extLst>
                <a:ext uri="{FF2B5EF4-FFF2-40B4-BE49-F238E27FC236}">
                  <a16:creationId xmlns:a16="http://schemas.microsoft.com/office/drawing/2014/main" id="{A3CE937C-3A0D-20EE-8FBE-726B9DB88988}"/>
                </a:ext>
              </a:extLst>
            </p:cNvPr>
            <p:cNvSpPr/>
            <p:nvPr/>
          </p:nvSpPr>
          <p:spPr>
            <a:xfrm>
              <a:off x="6390926" y="3580383"/>
              <a:ext cx="766726" cy="319819"/>
            </a:xfrm>
            <a:custGeom>
              <a:avLst/>
              <a:gdLst/>
              <a:ahLst/>
              <a:cxnLst/>
              <a:rect l="l" t="t" r="r" b="b"/>
              <a:pathLst>
                <a:path w="1460" h="609" extrusionOk="0">
                  <a:moveTo>
                    <a:pt x="1343" y="29"/>
                  </a:moveTo>
                  <a:cubicBezTo>
                    <a:pt x="1210" y="-48"/>
                    <a:pt x="1096" y="55"/>
                    <a:pt x="730" y="55"/>
                  </a:cubicBezTo>
                  <a:cubicBezTo>
                    <a:pt x="364" y="55"/>
                    <a:pt x="249" y="-49"/>
                    <a:pt x="117" y="29"/>
                  </a:cubicBezTo>
                  <a:cubicBezTo>
                    <a:pt x="-15" y="107"/>
                    <a:pt x="-68" y="540"/>
                    <a:pt x="134" y="595"/>
                  </a:cubicBezTo>
                  <a:cubicBezTo>
                    <a:pt x="337" y="650"/>
                    <a:pt x="480" y="527"/>
                    <a:pt x="730" y="527"/>
                  </a:cubicBezTo>
                  <a:cubicBezTo>
                    <a:pt x="981" y="527"/>
                    <a:pt x="1122" y="650"/>
                    <a:pt x="1325" y="595"/>
                  </a:cubicBezTo>
                  <a:cubicBezTo>
                    <a:pt x="1528" y="540"/>
                    <a:pt x="1475" y="107"/>
                    <a:pt x="1343" y="2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3;p28">
              <a:extLst>
                <a:ext uri="{FF2B5EF4-FFF2-40B4-BE49-F238E27FC236}">
                  <a16:creationId xmlns:a16="http://schemas.microsoft.com/office/drawing/2014/main" id="{1E5D7D83-0AE9-FEF7-C67E-801D7F03375C}"/>
                </a:ext>
              </a:extLst>
            </p:cNvPr>
            <p:cNvSpPr/>
            <p:nvPr/>
          </p:nvSpPr>
          <p:spPr>
            <a:xfrm>
              <a:off x="6464448" y="2679744"/>
              <a:ext cx="619683" cy="207961"/>
            </a:xfrm>
            <a:custGeom>
              <a:avLst/>
              <a:gdLst/>
              <a:ahLst/>
              <a:cxnLst/>
              <a:rect l="l" t="t" r="r" b="b"/>
              <a:pathLst>
                <a:path w="1180" h="396" extrusionOk="0">
                  <a:moveTo>
                    <a:pt x="1163" y="39"/>
                  </a:moveTo>
                  <a:lnTo>
                    <a:pt x="590" y="0"/>
                  </a:lnTo>
                  <a:lnTo>
                    <a:pt x="16" y="39"/>
                  </a:lnTo>
                  <a:cubicBezTo>
                    <a:pt x="-18" y="134"/>
                    <a:pt x="1" y="242"/>
                    <a:pt x="66" y="324"/>
                  </a:cubicBezTo>
                  <a:cubicBezTo>
                    <a:pt x="66" y="324"/>
                    <a:pt x="341" y="396"/>
                    <a:pt x="590" y="396"/>
                  </a:cubicBezTo>
                  <a:cubicBezTo>
                    <a:pt x="839" y="396"/>
                    <a:pt x="1113" y="324"/>
                    <a:pt x="1113" y="324"/>
                  </a:cubicBezTo>
                  <a:cubicBezTo>
                    <a:pt x="1178" y="242"/>
                    <a:pt x="1197" y="134"/>
                    <a:pt x="1163" y="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24;p28">
              <a:extLst>
                <a:ext uri="{FF2B5EF4-FFF2-40B4-BE49-F238E27FC236}">
                  <a16:creationId xmlns:a16="http://schemas.microsoft.com/office/drawing/2014/main" id="{967017D9-1312-F09E-5548-F004909C41E6}"/>
                </a:ext>
              </a:extLst>
            </p:cNvPr>
            <p:cNvSpPr/>
            <p:nvPr/>
          </p:nvSpPr>
          <p:spPr>
            <a:xfrm>
              <a:off x="6464448" y="3058380"/>
              <a:ext cx="619683" cy="207961"/>
            </a:xfrm>
            <a:custGeom>
              <a:avLst/>
              <a:gdLst/>
              <a:ahLst/>
              <a:cxnLst/>
              <a:rect l="l" t="t" r="r" b="b"/>
              <a:pathLst>
                <a:path w="1180" h="396" extrusionOk="0">
                  <a:moveTo>
                    <a:pt x="1163" y="40"/>
                  </a:moveTo>
                  <a:lnTo>
                    <a:pt x="590" y="0"/>
                  </a:lnTo>
                  <a:lnTo>
                    <a:pt x="16" y="40"/>
                  </a:lnTo>
                  <a:cubicBezTo>
                    <a:pt x="-18" y="134"/>
                    <a:pt x="1" y="243"/>
                    <a:pt x="66" y="324"/>
                  </a:cubicBezTo>
                  <a:cubicBezTo>
                    <a:pt x="66" y="324"/>
                    <a:pt x="341" y="396"/>
                    <a:pt x="590" y="396"/>
                  </a:cubicBezTo>
                  <a:cubicBezTo>
                    <a:pt x="839" y="396"/>
                    <a:pt x="1113" y="324"/>
                    <a:pt x="1113" y="324"/>
                  </a:cubicBezTo>
                  <a:cubicBezTo>
                    <a:pt x="1178" y="243"/>
                    <a:pt x="1197" y="134"/>
                    <a:pt x="1163" y="40"/>
                  </a:cubicBezTo>
                  <a:close/>
                </a:path>
              </a:pathLst>
            </a:custGeom>
            <a:solidFill>
              <a:srgbClr val="D93636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25;p28">
              <a:extLst>
                <a:ext uri="{FF2B5EF4-FFF2-40B4-BE49-F238E27FC236}">
                  <a16:creationId xmlns:a16="http://schemas.microsoft.com/office/drawing/2014/main" id="{1CAD06CD-6D9D-F0C2-4215-A2657F627DE8}"/>
                </a:ext>
              </a:extLst>
            </p:cNvPr>
            <p:cNvSpPr/>
            <p:nvPr/>
          </p:nvSpPr>
          <p:spPr>
            <a:xfrm>
              <a:off x="6390926" y="2822586"/>
              <a:ext cx="766726" cy="319819"/>
            </a:xfrm>
            <a:custGeom>
              <a:avLst/>
              <a:gdLst/>
              <a:ahLst/>
              <a:cxnLst/>
              <a:rect l="l" t="t" r="r" b="b"/>
              <a:pathLst>
                <a:path w="1460" h="609" extrusionOk="0">
                  <a:moveTo>
                    <a:pt x="1343" y="29"/>
                  </a:moveTo>
                  <a:cubicBezTo>
                    <a:pt x="1210" y="-48"/>
                    <a:pt x="1096" y="54"/>
                    <a:pt x="730" y="54"/>
                  </a:cubicBezTo>
                  <a:cubicBezTo>
                    <a:pt x="364" y="54"/>
                    <a:pt x="249" y="-49"/>
                    <a:pt x="117" y="29"/>
                  </a:cubicBezTo>
                  <a:cubicBezTo>
                    <a:pt x="-15" y="107"/>
                    <a:pt x="-68" y="540"/>
                    <a:pt x="134" y="595"/>
                  </a:cubicBezTo>
                  <a:cubicBezTo>
                    <a:pt x="337" y="650"/>
                    <a:pt x="480" y="527"/>
                    <a:pt x="730" y="527"/>
                  </a:cubicBezTo>
                  <a:cubicBezTo>
                    <a:pt x="981" y="527"/>
                    <a:pt x="1122" y="650"/>
                    <a:pt x="1325" y="595"/>
                  </a:cubicBezTo>
                  <a:cubicBezTo>
                    <a:pt x="1528" y="540"/>
                    <a:pt x="1475" y="107"/>
                    <a:pt x="1343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26;p28">
              <a:extLst>
                <a:ext uri="{FF2B5EF4-FFF2-40B4-BE49-F238E27FC236}">
                  <a16:creationId xmlns:a16="http://schemas.microsoft.com/office/drawing/2014/main" id="{C3F5102A-A45A-46DA-EA36-346D090AF32A}"/>
                </a:ext>
              </a:extLst>
            </p:cNvPr>
            <p:cNvSpPr/>
            <p:nvPr/>
          </p:nvSpPr>
          <p:spPr>
            <a:xfrm>
              <a:off x="6390926" y="3201747"/>
              <a:ext cx="766726" cy="319819"/>
            </a:xfrm>
            <a:custGeom>
              <a:avLst/>
              <a:gdLst/>
              <a:ahLst/>
              <a:cxnLst/>
              <a:rect l="l" t="t" r="r" b="b"/>
              <a:pathLst>
                <a:path w="1460" h="609" extrusionOk="0">
                  <a:moveTo>
                    <a:pt x="1343" y="29"/>
                  </a:moveTo>
                  <a:cubicBezTo>
                    <a:pt x="1210" y="-49"/>
                    <a:pt x="1096" y="54"/>
                    <a:pt x="730" y="54"/>
                  </a:cubicBezTo>
                  <a:cubicBezTo>
                    <a:pt x="364" y="54"/>
                    <a:pt x="249" y="-49"/>
                    <a:pt x="117" y="29"/>
                  </a:cubicBezTo>
                  <a:cubicBezTo>
                    <a:pt x="-15" y="107"/>
                    <a:pt x="-68" y="539"/>
                    <a:pt x="134" y="595"/>
                  </a:cubicBezTo>
                  <a:cubicBezTo>
                    <a:pt x="337" y="650"/>
                    <a:pt x="480" y="527"/>
                    <a:pt x="730" y="527"/>
                  </a:cubicBezTo>
                  <a:cubicBezTo>
                    <a:pt x="981" y="527"/>
                    <a:pt x="1122" y="650"/>
                    <a:pt x="1325" y="595"/>
                  </a:cubicBezTo>
                  <a:cubicBezTo>
                    <a:pt x="1528" y="539"/>
                    <a:pt x="1475" y="107"/>
                    <a:pt x="1343" y="2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27;p28">
              <a:extLst>
                <a:ext uri="{FF2B5EF4-FFF2-40B4-BE49-F238E27FC236}">
                  <a16:creationId xmlns:a16="http://schemas.microsoft.com/office/drawing/2014/main" id="{3D032D1B-21B9-F518-3A0E-BE8EB0D176F2}"/>
                </a:ext>
              </a:extLst>
            </p:cNvPr>
            <p:cNvSpPr/>
            <p:nvPr/>
          </p:nvSpPr>
          <p:spPr>
            <a:xfrm>
              <a:off x="6464448" y="2300583"/>
              <a:ext cx="619683" cy="207961"/>
            </a:xfrm>
            <a:custGeom>
              <a:avLst/>
              <a:gdLst/>
              <a:ahLst/>
              <a:cxnLst/>
              <a:rect l="l" t="t" r="r" b="b"/>
              <a:pathLst>
                <a:path w="1180" h="396" extrusionOk="0">
                  <a:moveTo>
                    <a:pt x="1163" y="40"/>
                  </a:moveTo>
                  <a:lnTo>
                    <a:pt x="590" y="0"/>
                  </a:lnTo>
                  <a:lnTo>
                    <a:pt x="16" y="40"/>
                  </a:lnTo>
                  <a:cubicBezTo>
                    <a:pt x="-18" y="134"/>
                    <a:pt x="1" y="243"/>
                    <a:pt x="66" y="324"/>
                  </a:cubicBezTo>
                  <a:cubicBezTo>
                    <a:pt x="66" y="324"/>
                    <a:pt x="341" y="396"/>
                    <a:pt x="590" y="396"/>
                  </a:cubicBezTo>
                  <a:cubicBezTo>
                    <a:pt x="839" y="396"/>
                    <a:pt x="1113" y="324"/>
                    <a:pt x="1113" y="324"/>
                  </a:cubicBezTo>
                  <a:cubicBezTo>
                    <a:pt x="1178" y="243"/>
                    <a:pt x="1197" y="134"/>
                    <a:pt x="1163" y="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28;p28">
              <a:extLst>
                <a:ext uri="{FF2B5EF4-FFF2-40B4-BE49-F238E27FC236}">
                  <a16:creationId xmlns:a16="http://schemas.microsoft.com/office/drawing/2014/main" id="{DA058260-D350-C3D2-00CE-4A0C877C5726}"/>
                </a:ext>
              </a:extLst>
            </p:cNvPr>
            <p:cNvSpPr/>
            <p:nvPr/>
          </p:nvSpPr>
          <p:spPr>
            <a:xfrm>
              <a:off x="6616218" y="2256470"/>
              <a:ext cx="295662" cy="136540"/>
            </a:xfrm>
            <a:custGeom>
              <a:avLst/>
              <a:gdLst/>
              <a:ahLst/>
              <a:cxnLst/>
              <a:rect l="l" t="t" r="r" b="b"/>
              <a:pathLst>
                <a:path w="563" h="260" extrusionOk="0">
                  <a:moveTo>
                    <a:pt x="508" y="51"/>
                  </a:moveTo>
                  <a:cubicBezTo>
                    <a:pt x="480" y="32"/>
                    <a:pt x="447" y="21"/>
                    <a:pt x="415" y="14"/>
                  </a:cubicBezTo>
                  <a:cubicBezTo>
                    <a:pt x="318" y="-9"/>
                    <a:pt x="215" y="-4"/>
                    <a:pt x="121" y="28"/>
                  </a:cubicBezTo>
                  <a:cubicBezTo>
                    <a:pt x="96" y="36"/>
                    <a:pt x="70" y="47"/>
                    <a:pt x="48" y="63"/>
                  </a:cubicBezTo>
                  <a:cubicBezTo>
                    <a:pt x="26" y="79"/>
                    <a:pt x="8" y="101"/>
                    <a:pt x="0" y="127"/>
                  </a:cubicBezTo>
                  <a:lnTo>
                    <a:pt x="12" y="143"/>
                  </a:lnTo>
                  <a:cubicBezTo>
                    <a:pt x="36" y="179"/>
                    <a:pt x="72" y="207"/>
                    <a:pt x="112" y="226"/>
                  </a:cubicBezTo>
                  <a:cubicBezTo>
                    <a:pt x="152" y="244"/>
                    <a:pt x="196" y="254"/>
                    <a:pt x="240" y="258"/>
                  </a:cubicBezTo>
                  <a:cubicBezTo>
                    <a:pt x="301" y="264"/>
                    <a:pt x="364" y="260"/>
                    <a:pt x="422" y="240"/>
                  </a:cubicBezTo>
                  <a:cubicBezTo>
                    <a:pt x="480" y="219"/>
                    <a:pt x="532" y="181"/>
                    <a:pt x="563" y="128"/>
                  </a:cubicBezTo>
                  <a:cubicBezTo>
                    <a:pt x="555" y="95"/>
                    <a:pt x="536" y="70"/>
                    <a:pt x="508" y="5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29;p28">
              <a:extLst>
                <a:ext uri="{FF2B5EF4-FFF2-40B4-BE49-F238E27FC236}">
                  <a16:creationId xmlns:a16="http://schemas.microsoft.com/office/drawing/2014/main" id="{6C6002BC-9D59-85A2-4AE8-1C8122755CF0}"/>
                </a:ext>
              </a:extLst>
            </p:cNvPr>
            <p:cNvSpPr/>
            <p:nvPr/>
          </p:nvSpPr>
          <p:spPr>
            <a:xfrm>
              <a:off x="6233380" y="1428302"/>
              <a:ext cx="188005" cy="556664"/>
            </a:xfrm>
            <a:custGeom>
              <a:avLst/>
              <a:gdLst/>
              <a:ahLst/>
              <a:cxnLst/>
              <a:rect l="l" t="t" r="r" b="b"/>
              <a:pathLst>
                <a:path w="358" h="1060" extrusionOk="0">
                  <a:moveTo>
                    <a:pt x="238" y="442"/>
                  </a:moveTo>
                  <a:cubicBezTo>
                    <a:pt x="256" y="379"/>
                    <a:pt x="371" y="158"/>
                    <a:pt x="296" y="40"/>
                  </a:cubicBezTo>
                  <a:cubicBezTo>
                    <a:pt x="222" y="-79"/>
                    <a:pt x="108" y="95"/>
                    <a:pt x="198" y="220"/>
                  </a:cubicBezTo>
                  <a:cubicBezTo>
                    <a:pt x="174" y="408"/>
                    <a:pt x="-28" y="618"/>
                    <a:pt x="3" y="790"/>
                  </a:cubicBezTo>
                  <a:cubicBezTo>
                    <a:pt x="34" y="961"/>
                    <a:pt x="172" y="962"/>
                    <a:pt x="236" y="1060"/>
                  </a:cubicBezTo>
                  <a:lnTo>
                    <a:pt x="358" y="650"/>
                  </a:lnTo>
                  <a:cubicBezTo>
                    <a:pt x="269" y="601"/>
                    <a:pt x="220" y="506"/>
                    <a:pt x="238" y="4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30;p28">
              <a:extLst>
                <a:ext uri="{FF2B5EF4-FFF2-40B4-BE49-F238E27FC236}">
                  <a16:creationId xmlns:a16="http://schemas.microsoft.com/office/drawing/2014/main" id="{EBDC9661-3647-8A7F-C6C5-A3B55FD343B1}"/>
                </a:ext>
              </a:extLst>
            </p:cNvPr>
            <p:cNvSpPr/>
            <p:nvPr/>
          </p:nvSpPr>
          <p:spPr>
            <a:xfrm>
              <a:off x="7131919" y="1428302"/>
              <a:ext cx="188005" cy="556664"/>
            </a:xfrm>
            <a:custGeom>
              <a:avLst/>
              <a:gdLst/>
              <a:ahLst/>
              <a:cxnLst/>
              <a:rect l="l" t="t" r="r" b="b"/>
              <a:pathLst>
                <a:path w="358" h="1060" extrusionOk="0">
                  <a:moveTo>
                    <a:pt x="120" y="442"/>
                  </a:moveTo>
                  <a:cubicBezTo>
                    <a:pt x="101" y="379"/>
                    <a:pt x="-13" y="158"/>
                    <a:pt x="61" y="40"/>
                  </a:cubicBezTo>
                  <a:cubicBezTo>
                    <a:pt x="136" y="-79"/>
                    <a:pt x="250" y="95"/>
                    <a:pt x="160" y="220"/>
                  </a:cubicBezTo>
                  <a:cubicBezTo>
                    <a:pt x="184" y="408"/>
                    <a:pt x="386" y="618"/>
                    <a:pt x="355" y="790"/>
                  </a:cubicBezTo>
                  <a:cubicBezTo>
                    <a:pt x="324" y="961"/>
                    <a:pt x="185" y="962"/>
                    <a:pt x="122" y="1060"/>
                  </a:cubicBezTo>
                  <a:lnTo>
                    <a:pt x="0" y="650"/>
                  </a:lnTo>
                  <a:cubicBezTo>
                    <a:pt x="89" y="601"/>
                    <a:pt x="138" y="506"/>
                    <a:pt x="120" y="4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31;p28">
              <a:extLst>
                <a:ext uri="{FF2B5EF4-FFF2-40B4-BE49-F238E27FC236}">
                  <a16:creationId xmlns:a16="http://schemas.microsoft.com/office/drawing/2014/main" id="{C217B49E-7CAA-FADB-6BD1-3FD2C43F307E}"/>
                </a:ext>
              </a:extLst>
            </p:cNvPr>
            <p:cNvSpPr/>
            <p:nvPr/>
          </p:nvSpPr>
          <p:spPr>
            <a:xfrm>
              <a:off x="6294298" y="1654644"/>
              <a:ext cx="964710" cy="733642"/>
            </a:xfrm>
            <a:custGeom>
              <a:avLst/>
              <a:gdLst/>
              <a:ahLst/>
              <a:cxnLst/>
              <a:rect l="l" t="t" r="r" b="b"/>
              <a:pathLst>
                <a:path w="1837" h="1397" extrusionOk="0">
                  <a:moveTo>
                    <a:pt x="1569" y="69"/>
                  </a:moveTo>
                  <a:cubicBezTo>
                    <a:pt x="1385" y="-109"/>
                    <a:pt x="1281" y="96"/>
                    <a:pt x="1268" y="228"/>
                  </a:cubicBezTo>
                  <a:cubicBezTo>
                    <a:pt x="1256" y="359"/>
                    <a:pt x="971" y="310"/>
                    <a:pt x="918" y="561"/>
                  </a:cubicBezTo>
                  <a:cubicBezTo>
                    <a:pt x="866" y="310"/>
                    <a:pt x="582" y="359"/>
                    <a:pt x="569" y="228"/>
                  </a:cubicBezTo>
                  <a:cubicBezTo>
                    <a:pt x="557" y="96"/>
                    <a:pt x="452" y="-109"/>
                    <a:pt x="268" y="69"/>
                  </a:cubicBezTo>
                  <a:cubicBezTo>
                    <a:pt x="84" y="248"/>
                    <a:pt x="-24" y="826"/>
                    <a:pt x="5" y="1045"/>
                  </a:cubicBezTo>
                  <a:cubicBezTo>
                    <a:pt x="34" y="1263"/>
                    <a:pt x="219" y="1397"/>
                    <a:pt x="445" y="1397"/>
                  </a:cubicBezTo>
                  <a:cubicBezTo>
                    <a:pt x="671" y="1397"/>
                    <a:pt x="853" y="1247"/>
                    <a:pt x="918" y="1244"/>
                  </a:cubicBezTo>
                  <a:cubicBezTo>
                    <a:pt x="984" y="1247"/>
                    <a:pt x="1166" y="1397"/>
                    <a:pt x="1392" y="1397"/>
                  </a:cubicBezTo>
                  <a:cubicBezTo>
                    <a:pt x="1618" y="1397"/>
                    <a:pt x="1803" y="1264"/>
                    <a:pt x="1832" y="1045"/>
                  </a:cubicBezTo>
                  <a:cubicBezTo>
                    <a:pt x="1861" y="827"/>
                    <a:pt x="1753" y="248"/>
                    <a:pt x="1569" y="6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32;p28">
              <a:extLst>
                <a:ext uri="{FF2B5EF4-FFF2-40B4-BE49-F238E27FC236}">
                  <a16:creationId xmlns:a16="http://schemas.microsoft.com/office/drawing/2014/main" id="{2411F74A-598B-09A4-E534-9B708F772BAF}"/>
                </a:ext>
              </a:extLst>
            </p:cNvPr>
            <p:cNvSpPr/>
            <p:nvPr/>
          </p:nvSpPr>
          <p:spPr>
            <a:xfrm>
              <a:off x="6390926" y="2443950"/>
              <a:ext cx="766726" cy="319819"/>
            </a:xfrm>
            <a:custGeom>
              <a:avLst/>
              <a:gdLst/>
              <a:ahLst/>
              <a:cxnLst/>
              <a:rect l="l" t="t" r="r" b="b"/>
              <a:pathLst>
                <a:path w="1460" h="609" extrusionOk="0">
                  <a:moveTo>
                    <a:pt x="1343" y="29"/>
                  </a:moveTo>
                  <a:cubicBezTo>
                    <a:pt x="1210" y="-49"/>
                    <a:pt x="1096" y="54"/>
                    <a:pt x="730" y="54"/>
                  </a:cubicBezTo>
                  <a:cubicBezTo>
                    <a:pt x="364" y="54"/>
                    <a:pt x="249" y="-49"/>
                    <a:pt x="117" y="29"/>
                  </a:cubicBezTo>
                  <a:cubicBezTo>
                    <a:pt x="-15" y="107"/>
                    <a:pt x="-68" y="539"/>
                    <a:pt x="134" y="595"/>
                  </a:cubicBezTo>
                  <a:cubicBezTo>
                    <a:pt x="337" y="650"/>
                    <a:pt x="480" y="527"/>
                    <a:pt x="730" y="527"/>
                  </a:cubicBezTo>
                  <a:cubicBezTo>
                    <a:pt x="981" y="527"/>
                    <a:pt x="1122" y="650"/>
                    <a:pt x="1325" y="595"/>
                  </a:cubicBezTo>
                  <a:cubicBezTo>
                    <a:pt x="1528" y="539"/>
                    <a:pt x="1475" y="107"/>
                    <a:pt x="1343" y="2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33;p28">
              <a:extLst>
                <a:ext uri="{FF2B5EF4-FFF2-40B4-BE49-F238E27FC236}">
                  <a16:creationId xmlns:a16="http://schemas.microsoft.com/office/drawing/2014/main" id="{DBA6FC80-6149-0472-7673-B10B10ECFFE6}"/>
                </a:ext>
              </a:extLst>
            </p:cNvPr>
            <p:cNvSpPr/>
            <p:nvPr/>
          </p:nvSpPr>
          <p:spPr>
            <a:xfrm>
              <a:off x="6340511" y="1732366"/>
              <a:ext cx="310892" cy="590799"/>
            </a:xfrm>
            <a:custGeom>
              <a:avLst/>
              <a:gdLst/>
              <a:ahLst/>
              <a:cxnLst/>
              <a:rect l="l" t="t" r="r" b="b"/>
              <a:pathLst>
                <a:path w="592" h="1125" extrusionOk="0">
                  <a:moveTo>
                    <a:pt x="225" y="0"/>
                  </a:moveTo>
                  <a:cubicBezTo>
                    <a:pt x="120" y="-16"/>
                    <a:pt x="-114" y="819"/>
                    <a:pt x="65" y="1021"/>
                  </a:cubicBezTo>
                  <a:cubicBezTo>
                    <a:pt x="277" y="1260"/>
                    <a:pt x="617" y="1045"/>
                    <a:pt x="591" y="807"/>
                  </a:cubicBezTo>
                  <a:cubicBezTo>
                    <a:pt x="565" y="568"/>
                    <a:pt x="310" y="423"/>
                    <a:pt x="284" y="281"/>
                  </a:cubicBezTo>
                  <a:cubicBezTo>
                    <a:pt x="259" y="139"/>
                    <a:pt x="319" y="14"/>
                    <a:pt x="225" y="0"/>
                  </a:cubicBezTo>
                  <a:close/>
                </a:path>
              </a:pathLst>
            </a:custGeom>
            <a:solidFill>
              <a:srgbClr val="FFFFFF">
                <a:alpha val="6063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34;p28">
              <a:extLst>
                <a:ext uri="{FF2B5EF4-FFF2-40B4-BE49-F238E27FC236}">
                  <a16:creationId xmlns:a16="http://schemas.microsoft.com/office/drawing/2014/main" id="{2317752C-C783-C884-5E73-6A3CC47706AA}"/>
                </a:ext>
              </a:extLst>
            </p:cNvPr>
            <p:cNvSpPr/>
            <p:nvPr/>
          </p:nvSpPr>
          <p:spPr>
            <a:xfrm>
              <a:off x="6901902" y="1732366"/>
              <a:ext cx="310892" cy="590799"/>
            </a:xfrm>
            <a:custGeom>
              <a:avLst/>
              <a:gdLst/>
              <a:ahLst/>
              <a:cxnLst/>
              <a:rect l="l" t="t" r="r" b="b"/>
              <a:pathLst>
                <a:path w="592" h="1125" extrusionOk="0">
                  <a:moveTo>
                    <a:pt x="367" y="0"/>
                  </a:moveTo>
                  <a:cubicBezTo>
                    <a:pt x="472" y="-16"/>
                    <a:pt x="706" y="819"/>
                    <a:pt x="527" y="1021"/>
                  </a:cubicBezTo>
                  <a:cubicBezTo>
                    <a:pt x="315" y="1260"/>
                    <a:pt x="-24" y="1045"/>
                    <a:pt x="1" y="807"/>
                  </a:cubicBezTo>
                  <a:cubicBezTo>
                    <a:pt x="27" y="568"/>
                    <a:pt x="282" y="423"/>
                    <a:pt x="308" y="281"/>
                  </a:cubicBezTo>
                  <a:cubicBezTo>
                    <a:pt x="334" y="139"/>
                    <a:pt x="273" y="14"/>
                    <a:pt x="367" y="0"/>
                  </a:cubicBezTo>
                  <a:close/>
                </a:path>
              </a:pathLst>
            </a:custGeom>
            <a:solidFill>
              <a:srgbClr val="FFFFFF">
                <a:alpha val="60630"/>
              </a:srgbClr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35;p28">
              <a:extLst>
                <a:ext uri="{FF2B5EF4-FFF2-40B4-BE49-F238E27FC236}">
                  <a16:creationId xmlns:a16="http://schemas.microsoft.com/office/drawing/2014/main" id="{324D4385-89DE-0D1D-CAE0-AD88B713277D}"/>
                </a:ext>
              </a:extLst>
            </p:cNvPr>
            <p:cNvSpPr/>
            <p:nvPr/>
          </p:nvSpPr>
          <p:spPr>
            <a:xfrm>
              <a:off x="5586915" y="2074767"/>
              <a:ext cx="2379477" cy="1485663"/>
            </a:xfrm>
            <a:custGeom>
              <a:avLst/>
              <a:gdLst/>
              <a:ahLst/>
              <a:cxnLst/>
              <a:rect l="l" t="t" r="r" b="b"/>
              <a:pathLst>
                <a:path w="4531" h="2829" extrusionOk="0">
                  <a:moveTo>
                    <a:pt x="4531" y="1346"/>
                  </a:moveTo>
                  <a:cubicBezTo>
                    <a:pt x="4532" y="1229"/>
                    <a:pt x="4470" y="1113"/>
                    <a:pt x="4372" y="1049"/>
                  </a:cubicBezTo>
                  <a:cubicBezTo>
                    <a:pt x="4396" y="987"/>
                    <a:pt x="4369" y="909"/>
                    <a:pt x="4311" y="877"/>
                  </a:cubicBezTo>
                  <a:cubicBezTo>
                    <a:pt x="4347" y="835"/>
                    <a:pt x="4363" y="775"/>
                    <a:pt x="4351" y="721"/>
                  </a:cubicBezTo>
                  <a:cubicBezTo>
                    <a:pt x="4339" y="667"/>
                    <a:pt x="4295" y="603"/>
                    <a:pt x="4244" y="580"/>
                  </a:cubicBezTo>
                  <a:cubicBezTo>
                    <a:pt x="4296" y="521"/>
                    <a:pt x="4315" y="435"/>
                    <a:pt x="4294" y="359"/>
                  </a:cubicBezTo>
                  <a:cubicBezTo>
                    <a:pt x="4272" y="283"/>
                    <a:pt x="4210" y="219"/>
                    <a:pt x="4134" y="196"/>
                  </a:cubicBezTo>
                  <a:cubicBezTo>
                    <a:pt x="4149" y="164"/>
                    <a:pt x="4145" y="126"/>
                    <a:pt x="4128" y="96"/>
                  </a:cubicBezTo>
                  <a:cubicBezTo>
                    <a:pt x="4111" y="66"/>
                    <a:pt x="4083" y="43"/>
                    <a:pt x="4052" y="28"/>
                  </a:cubicBezTo>
                  <a:cubicBezTo>
                    <a:pt x="3983" y="-7"/>
                    <a:pt x="3900" y="-10"/>
                    <a:pt x="3829" y="22"/>
                  </a:cubicBezTo>
                  <a:cubicBezTo>
                    <a:pt x="3759" y="54"/>
                    <a:pt x="3717" y="125"/>
                    <a:pt x="3698" y="199"/>
                  </a:cubicBezTo>
                  <a:cubicBezTo>
                    <a:pt x="3587" y="197"/>
                    <a:pt x="3476" y="249"/>
                    <a:pt x="3407" y="336"/>
                  </a:cubicBezTo>
                  <a:cubicBezTo>
                    <a:pt x="3339" y="423"/>
                    <a:pt x="3314" y="543"/>
                    <a:pt x="3342" y="650"/>
                  </a:cubicBezTo>
                  <a:cubicBezTo>
                    <a:pt x="3237" y="657"/>
                    <a:pt x="3154" y="750"/>
                    <a:pt x="3142" y="855"/>
                  </a:cubicBezTo>
                  <a:cubicBezTo>
                    <a:pt x="3035" y="838"/>
                    <a:pt x="2921" y="874"/>
                    <a:pt x="2842" y="949"/>
                  </a:cubicBezTo>
                  <a:cubicBezTo>
                    <a:pt x="2764" y="1024"/>
                    <a:pt x="2723" y="1136"/>
                    <a:pt x="2735" y="1244"/>
                  </a:cubicBezTo>
                  <a:cubicBezTo>
                    <a:pt x="2664" y="1222"/>
                    <a:pt x="2581" y="1274"/>
                    <a:pt x="2568" y="1347"/>
                  </a:cubicBezTo>
                  <a:cubicBezTo>
                    <a:pt x="2471" y="1292"/>
                    <a:pt x="2336" y="1317"/>
                    <a:pt x="2266" y="1403"/>
                  </a:cubicBezTo>
                  <a:cubicBezTo>
                    <a:pt x="2195" y="1317"/>
                    <a:pt x="2060" y="1292"/>
                    <a:pt x="1963" y="1347"/>
                  </a:cubicBezTo>
                  <a:cubicBezTo>
                    <a:pt x="1950" y="1274"/>
                    <a:pt x="1867" y="1222"/>
                    <a:pt x="1796" y="1244"/>
                  </a:cubicBezTo>
                  <a:cubicBezTo>
                    <a:pt x="1808" y="1136"/>
                    <a:pt x="1768" y="1024"/>
                    <a:pt x="1689" y="949"/>
                  </a:cubicBezTo>
                  <a:cubicBezTo>
                    <a:pt x="1611" y="874"/>
                    <a:pt x="1496" y="838"/>
                    <a:pt x="1389" y="855"/>
                  </a:cubicBezTo>
                  <a:cubicBezTo>
                    <a:pt x="1377" y="751"/>
                    <a:pt x="1294" y="657"/>
                    <a:pt x="1189" y="650"/>
                  </a:cubicBezTo>
                  <a:cubicBezTo>
                    <a:pt x="1217" y="543"/>
                    <a:pt x="1192" y="423"/>
                    <a:pt x="1124" y="336"/>
                  </a:cubicBezTo>
                  <a:cubicBezTo>
                    <a:pt x="1055" y="249"/>
                    <a:pt x="944" y="197"/>
                    <a:pt x="834" y="199"/>
                  </a:cubicBezTo>
                  <a:cubicBezTo>
                    <a:pt x="814" y="125"/>
                    <a:pt x="774" y="54"/>
                    <a:pt x="703" y="22"/>
                  </a:cubicBezTo>
                  <a:cubicBezTo>
                    <a:pt x="633" y="-10"/>
                    <a:pt x="548" y="-7"/>
                    <a:pt x="479" y="28"/>
                  </a:cubicBezTo>
                  <a:cubicBezTo>
                    <a:pt x="449" y="43"/>
                    <a:pt x="420" y="66"/>
                    <a:pt x="403" y="96"/>
                  </a:cubicBezTo>
                  <a:cubicBezTo>
                    <a:pt x="386" y="126"/>
                    <a:pt x="382" y="164"/>
                    <a:pt x="397" y="196"/>
                  </a:cubicBezTo>
                  <a:cubicBezTo>
                    <a:pt x="321" y="219"/>
                    <a:pt x="259" y="283"/>
                    <a:pt x="237" y="359"/>
                  </a:cubicBezTo>
                  <a:cubicBezTo>
                    <a:pt x="216" y="435"/>
                    <a:pt x="235" y="521"/>
                    <a:pt x="287" y="580"/>
                  </a:cubicBezTo>
                  <a:cubicBezTo>
                    <a:pt x="236" y="603"/>
                    <a:pt x="192" y="667"/>
                    <a:pt x="180" y="721"/>
                  </a:cubicBezTo>
                  <a:cubicBezTo>
                    <a:pt x="168" y="775"/>
                    <a:pt x="184" y="835"/>
                    <a:pt x="220" y="877"/>
                  </a:cubicBezTo>
                  <a:cubicBezTo>
                    <a:pt x="162" y="909"/>
                    <a:pt x="135" y="986"/>
                    <a:pt x="160" y="1049"/>
                  </a:cubicBezTo>
                  <a:cubicBezTo>
                    <a:pt x="61" y="1113"/>
                    <a:pt x="0" y="1229"/>
                    <a:pt x="0" y="1346"/>
                  </a:cubicBezTo>
                  <a:cubicBezTo>
                    <a:pt x="1" y="1463"/>
                    <a:pt x="64" y="1579"/>
                    <a:pt x="163" y="1642"/>
                  </a:cubicBezTo>
                  <a:cubicBezTo>
                    <a:pt x="125" y="1722"/>
                    <a:pt x="169" y="1826"/>
                    <a:pt x="251" y="1859"/>
                  </a:cubicBezTo>
                  <a:cubicBezTo>
                    <a:pt x="191" y="1965"/>
                    <a:pt x="175" y="2096"/>
                    <a:pt x="209" y="2213"/>
                  </a:cubicBezTo>
                  <a:cubicBezTo>
                    <a:pt x="243" y="2331"/>
                    <a:pt x="326" y="2433"/>
                    <a:pt x="434" y="2490"/>
                  </a:cubicBezTo>
                  <a:cubicBezTo>
                    <a:pt x="429" y="2597"/>
                    <a:pt x="481" y="2698"/>
                    <a:pt x="568" y="2759"/>
                  </a:cubicBezTo>
                  <a:cubicBezTo>
                    <a:pt x="655" y="2821"/>
                    <a:pt x="773" y="2835"/>
                    <a:pt x="872" y="2796"/>
                  </a:cubicBezTo>
                  <a:cubicBezTo>
                    <a:pt x="930" y="2829"/>
                    <a:pt x="999" y="2838"/>
                    <a:pt x="1063" y="2820"/>
                  </a:cubicBezTo>
                  <a:cubicBezTo>
                    <a:pt x="1127" y="2801"/>
                    <a:pt x="1183" y="2756"/>
                    <a:pt x="1214" y="2697"/>
                  </a:cubicBezTo>
                  <a:cubicBezTo>
                    <a:pt x="1292" y="2720"/>
                    <a:pt x="1375" y="2713"/>
                    <a:pt x="1448" y="2680"/>
                  </a:cubicBezTo>
                  <a:cubicBezTo>
                    <a:pt x="1522" y="2646"/>
                    <a:pt x="1582" y="2586"/>
                    <a:pt x="1617" y="2513"/>
                  </a:cubicBezTo>
                  <a:cubicBezTo>
                    <a:pt x="1675" y="2546"/>
                    <a:pt x="1748" y="2557"/>
                    <a:pt x="1811" y="2536"/>
                  </a:cubicBezTo>
                  <a:cubicBezTo>
                    <a:pt x="1875" y="2514"/>
                    <a:pt x="1928" y="2465"/>
                    <a:pt x="1955" y="2403"/>
                  </a:cubicBezTo>
                  <a:cubicBezTo>
                    <a:pt x="2002" y="2420"/>
                    <a:pt x="2048" y="2430"/>
                    <a:pt x="2098" y="2427"/>
                  </a:cubicBezTo>
                  <a:cubicBezTo>
                    <a:pt x="2148" y="2424"/>
                    <a:pt x="2239" y="2391"/>
                    <a:pt x="2266" y="2348"/>
                  </a:cubicBezTo>
                  <a:cubicBezTo>
                    <a:pt x="2292" y="2391"/>
                    <a:pt x="2383" y="2424"/>
                    <a:pt x="2433" y="2427"/>
                  </a:cubicBezTo>
                  <a:cubicBezTo>
                    <a:pt x="2483" y="2430"/>
                    <a:pt x="2529" y="2420"/>
                    <a:pt x="2577" y="2403"/>
                  </a:cubicBezTo>
                  <a:cubicBezTo>
                    <a:pt x="2603" y="2465"/>
                    <a:pt x="2656" y="2514"/>
                    <a:pt x="2720" y="2536"/>
                  </a:cubicBezTo>
                  <a:cubicBezTo>
                    <a:pt x="2783" y="2557"/>
                    <a:pt x="2856" y="2546"/>
                    <a:pt x="2915" y="2513"/>
                  </a:cubicBezTo>
                  <a:cubicBezTo>
                    <a:pt x="2949" y="2586"/>
                    <a:pt x="3010" y="2647"/>
                    <a:pt x="3084" y="2680"/>
                  </a:cubicBezTo>
                  <a:cubicBezTo>
                    <a:pt x="3157" y="2714"/>
                    <a:pt x="3239" y="2720"/>
                    <a:pt x="3317" y="2697"/>
                  </a:cubicBezTo>
                  <a:cubicBezTo>
                    <a:pt x="3348" y="2756"/>
                    <a:pt x="3404" y="2801"/>
                    <a:pt x="3468" y="2820"/>
                  </a:cubicBezTo>
                  <a:cubicBezTo>
                    <a:pt x="3532" y="2838"/>
                    <a:pt x="3601" y="2829"/>
                    <a:pt x="3659" y="2796"/>
                  </a:cubicBezTo>
                  <a:cubicBezTo>
                    <a:pt x="3758" y="2835"/>
                    <a:pt x="3876" y="2821"/>
                    <a:pt x="3963" y="2759"/>
                  </a:cubicBezTo>
                  <a:cubicBezTo>
                    <a:pt x="4050" y="2698"/>
                    <a:pt x="4102" y="2597"/>
                    <a:pt x="4097" y="2490"/>
                  </a:cubicBezTo>
                  <a:cubicBezTo>
                    <a:pt x="4205" y="2433"/>
                    <a:pt x="4288" y="2330"/>
                    <a:pt x="4322" y="2213"/>
                  </a:cubicBezTo>
                  <a:cubicBezTo>
                    <a:pt x="4356" y="2095"/>
                    <a:pt x="4340" y="1965"/>
                    <a:pt x="4280" y="1859"/>
                  </a:cubicBezTo>
                  <a:cubicBezTo>
                    <a:pt x="4362" y="1826"/>
                    <a:pt x="4406" y="1722"/>
                    <a:pt x="4368" y="1642"/>
                  </a:cubicBezTo>
                  <a:cubicBezTo>
                    <a:pt x="4467" y="1579"/>
                    <a:pt x="4530" y="1463"/>
                    <a:pt x="4531" y="13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36;p28">
              <a:extLst>
                <a:ext uri="{FF2B5EF4-FFF2-40B4-BE49-F238E27FC236}">
                  <a16:creationId xmlns:a16="http://schemas.microsoft.com/office/drawing/2014/main" id="{47A0C425-B3E7-CC97-4E7A-FCF535432685}"/>
                </a:ext>
              </a:extLst>
            </p:cNvPr>
            <p:cNvSpPr/>
            <p:nvPr/>
          </p:nvSpPr>
          <p:spPr>
            <a:xfrm>
              <a:off x="6191026" y="3199115"/>
              <a:ext cx="285159" cy="69846"/>
            </a:xfrm>
            <a:custGeom>
              <a:avLst/>
              <a:gdLst/>
              <a:ahLst/>
              <a:cxnLst/>
              <a:rect l="l" t="t" r="r" b="b"/>
              <a:pathLst>
                <a:path w="543" h="133" fill="none" extrusionOk="0">
                  <a:moveTo>
                    <a:pt x="0" y="26"/>
                  </a:moveTo>
                  <a:cubicBezTo>
                    <a:pt x="37" y="-2"/>
                    <a:pt x="88" y="-8"/>
                    <a:pt x="130" y="11"/>
                  </a:cubicBezTo>
                  <a:cubicBezTo>
                    <a:pt x="172" y="29"/>
                    <a:pt x="201" y="72"/>
                    <a:pt x="204" y="118"/>
                  </a:cubicBezTo>
                  <a:cubicBezTo>
                    <a:pt x="219" y="107"/>
                    <a:pt x="237" y="103"/>
                    <a:pt x="254" y="106"/>
                  </a:cubicBezTo>
                  <a:cubicBezTo>
                    <a:pt x="272" y="108"/>
                    <a:pt x="287" y="119"/>
                    <a:pt x="298" y="133"/>
                  </a:cubicBezTo>
                  <a:cubicBezTo>
                    <a:pt x="305" y="95"/>
                    <a:pt x="331" y="62"/>
                    <a:pt x="365" y="45"/>
                  </a:cubicBezTo>
                  <a:cubicBezTo>
                    <a:pt x="400" y="28"/>
                    <a:pt x="442" y="28"/>
                    <a:pt x="476" y="45"/>
                  </a:cubicBezTo>
                  <a:cubicBezTo>
                    <a:pt x="510" y="62"/>
                    <a:pt x="536" y="95"/>
                    <a:pt x="543" y="133"/>
                  </a:cubicBez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3875" tIns="9000" rIns="83875" bIns="9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37;p28">
              <a:extLst>
                <a:ext uri="{FF2B5EF4-FFF2-40B4-BE49-F238E27FC236}">
                  <a16:creationId xmlns:a16="http://schemas.microsoft.com/office/drawing/2014/main" id="{D9549CFE-1F4F-E330-AF63-516A54FB3ECC}"/>
                </a:ext>
              </a:extLst>
            </p:cNvPr>
            <p:cNvSpPr/>
            <p:nvPr/>
          </p:nvSpPr>
          <p:spPr>
            <a:xfrm>
              <a:off x="5699092" y="2440469"/>
              <a:ext cx="343451" cy="262578"/>
            </a:xfrm>
            <a:custGeom>
              <a:avLst/>
              <a:gdLst/>
              <a:ahLst/>
              <a:cxnLst/>
              <a:rect l="l" t="t" r="r" b="b"/>
              <a:pathLst>
                <a:path w="654" h="500" fill="none" extrusionOk="0">
                  <a:moveTo>
                    <a:pt x="6" y="500"/>
                  </a:moveTo>
                  <a:cubicBezTo>
                    <a:pt x="-8" y="458"/>
                    <a:pt x="4" y="407"/>
                    <a:pt x="36" y="376"/>
                  </a:cubicBezTo>
                  <a:cubicBezTo>
                    <a:pt x="68" y="344"/>
                    <a:pt x="118" y="333"/>
                    <a:pt x="161" y="347"/>
                  </a:cubicBezTo>
                  <a:cubicBezTo>
                    <a:pt x="157" y="332"/>
                    <a:pt x="161" y="316"/>
                    <a:pt x="171" y="304"/>
                  </a:cubicBezTo>
                  <a:cubicBezTo>
                    <a:pt x="181" y="292"/>
                    <a:pt x="197" y="286"/>
                    <a:pt x="212" y="288"/>
                  </a:cubicBezTo>
                  <a:cubicBezTo>
                    <a:pt x="179" y="236"/>
                    <a:pt x="174" y="167"/>
                    <a:pt x="199" y="111"/>
                  </a:cubicBezTo>
                  <a:cubicBezTo>
                    <a:pt x="224" y="55"/>
                    <a:pt x="278" y="13"/>
                    <a:pt x="339" y="3"/>
                  </a:cubicBezTo>
                  <a:cubicBezTo>
                    <a:pt x="399" y="-8"/>
                    <a:pt x="464" y="15"/>
                    <a:pt x="506" y="59"/>
                  </a:cubicBezTo>
                  <a:cubicBezTo>
                    <a:pt x="519" y="29"/>
                    <a:pt x="553" y="8"/>
                    <a:pt x="586" y="12"/>
                  </a:cubicBezTo>
                  <a:cubicBezTo>
                    <a:pt x="619" y="15"/>
                    <a:pt x="648" y="42"/>
                    <a:pt x="654" y="75"/>
                  </a:cubicBez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3875" tIns="38875" rIns="83875" bIns="388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38;p28">
              <a:extLst>
                <a:ext uri="{FF2B5EF4-FFF2-40B4-BE49-F238E27FC236}">
                  <a16:creationId xmlns:a16="http://schemas.microsoft.com/office/drawing/2014/main" id="{F156D5F5-7D3E-FC7A-DBF9-214609E29060}"/>
                </a:ext>
              </a:extLst>
            </p:cNvPr>
            <p:cNvSpPr/>
            <p:nvPr/>
          </p:nvSpPr>
          <p:spPr>
            <a:xfrm>
              <a:off x="7544569" y="3189161"/>
              <a:ext cx="240521" cy="77198"/>
            </a:xfrm>
            <a:custGeom>
              <a:avLst/>
              <a:gdLst/>
              <a:ahLst/>
              <a:cxnLst/>
              <a:rect l="l" t="t" r="r" b="b"/>
              <a:pathLst>
                <a:path w="458" h="147" fill="none" extrusionOk="0">
                  <a:moveTo>
                    <a:pt x="0" y="147"/>
                  </a:moveTo>
                  <a:cubicBezTo>
                    <a:pt x="11" y="115"/>
                    <a:pt x="43" y="91"/>
                    <a:pt x="77" y="87"/>
                  </a:cubicBezTo>
                  <a:cubicBezTo>
                    <a:pt x="112" y="83"/>
                    <a:pt x="147" y="100"/>
                    <a:pt x="165" y="128"/>
                  </a:cubicBezTo>
                  <a:cubicBezTo>
                    <a:pt x="170" y="113"/>
                    <a:pt x="184" y="101"/>
                    <a:pt x="199" y="98"/>
                  </a:cubicBezTo>
                  <a:cubicBezTo>
                    <a:pt x="215" y="95"/>
                    <a:pt x="232" y="101"/>
                    <a:pt x="242" y="114"/>
                  </a:cubicBezTo>
                  <a:cubicBezTo>
                    <a:pt x="238" y="89"/>
                    <a:pt x="245" y="62"/>
                    <a:pt x="259" y="42"/>
                  </a:cubicBezTo>
                  <a:cubicBezTo>
                    <a:pt x="274" y="21"/>
                    <a:pt x="297" y="6"/>
                    <a:pt x="322" y="2"/>
                  </a:cubicBezTo>
                  <a:cubicBezTo>
                    <a:pt x="353" y="-3"/>
                    <a:pt x="386" y="7"/>
                    <a:pt x="410" y="28"/>
                  </a:cubicBezTo>
                  <a:cubicBezTo>
                    <a:pt x="435" y="48"/>
                    <a:pt x="451" y="77"/>
                    <a:pt x="458" y="108"/>
                  </a:cubicBez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3875" tIns="14025" rIns="83875" bIns="1402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39;p28">
              <a:extLst>
                <a:ext uri="{FF2B5EF4-FFF2-40B4-BE49-F238E27FC236}">
                  <a16:creationId xmlns:a16="http://schemas.microsoft.com/office/drawing/2014/main" id="{B56F81E4-2D61-AD1F-2097-8A2CFA0735B0}"/>
                </a:ext>
              </a:extLst>
            </p:cNvPr>
            <p:cNvSpPr/>
            <p:nvPr/>
          </p:nvSpPr>
          <p:spPr>
            <a:xfrm>
              <a:off x="6941867" y="3254286"/>
              <a:ext cx="335049" cy="144943"/>
            </a:xfrm>
            <a:custGeom>
              <a:avLst/>
              <a:gdLst/>
              <a:ahLst/>
              <a:cxnLst/>
              <a:rect l="l" t="t" r="r" b="b"/>
              <a:pathLst>
                <a:path w="638" h="276" fill="none" extrusionOk="0">
                  <a:moveTo>
                    <a:pt x="0" y="95"/>
                  </a:moveTo>
                  <a:cubicBezTo>
                    <a:pt x="13" y="72"/>
                    <a:pt x="40" y="56"/>
                    <a:pt x="67" y="56"/>
                  </a:cubicBezTo>
                  <a:cubicBezTo>
                    <a:pt x="95" y="56"/>
                    <a:pt x="121" y="70"/>
                    <a:pt x="136" y="93"/>
                  </a:cubicBezTo>
                  <a:cubicBezTo>
                    <a:pt x="148" y="53"/>
                    <a:pt x="181" y="19"/>
                    <a:pt x="221" y="6"/>
                  </a:cubicBezTo>
                  <a:cubicBezTo>
                    <a:pt x="262" y="-7"/>
                    <a:pt x="308" y="2"/>
                    <a:pt x="341" y="29"/>
                  </a:cubicBezTo>
                  <a:cubicBezTo>
                    <a:pt x="375" y="55"/>
                    <a:pt x="393" y="99"/>
                    <a:pt x="389" y="141"/>
                  </a:cubicBezTo>
                  <a:cubicBezTo>
                    <a:pt x="415" y="133"/>
                    <a:pt x="447" y="155"/>
                    <a:pt x="448" y="181"/>
                  </a:cubicBezTo>
                  <a:cubicBezTo>
                    <a:pt x="477" y="142"/>
                    <a:pt x="536" y="128"/>
                    <a:pt x="580" y="151"/>
                  </a:cubicBezTo>
                  <a:cubicBezTo>
                    <a:pt x="624" y="173"/>
                    <a:pt x="648" y="229"/>
                    <a:pt x="634" y="276"/>
                  </a:cubicBez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3875" tIns="38875" rIns="83875" bIns="38875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0;p28">
              <a:extLst>
                <a:ext uri="{FF2B5EF4-FFF2-40B4-BE49-F238E27FC236}">
                  <a16:creationId xmlns:a16="http://schemas.microsoft.com/office/drawing/2014/main" id="{24CE014A-802A-A9AD-E689-AF7823A47026}"/>
                </a:ext>
              </a:extLst>
            </p:cNvPr>
            <p:cNvSpPr/>
            <p:nvPr/>
          </p:nvSpPr>
          <p:spPr>
            <a:xfrm>
              <a:off x="7169922" y="2679750"/>
              <a:ext cx="280433" cy="82974"/>
            </a:xfrm>
            <a:custGeom>
              <a:avLst/>
              <a:gdLst/>
              <a:ahLst/>
              <a:cxnLst/>
              <a:rect l="l" t="t" r="r" b="b"/>
              <a:pathLst>
                <a:path w="534" h="158" fill="none" extrusionOk="0">
                  <a:moveTo>
                    <a:pt x="532" y="122"/>
                  </a:moveTo>
                  <a:cubicBezTo>
                    <a:pt x="541" y="85"/>
                    <a:pt x="518" y="44"/>
                    <a:pt x="482" y="32"/>
                  </a:cubicBezTo>
                  <a:cubicBezTo>
                    <a:pt x="446" y="20"/>
                    <a:pt x="403" y="40"/>
                    <a:pt x="388" y="75"/>
                  </a:cubicBezTo>
                  <a:cubicBezTo>
                    <a:pt x="376" y="55"/>
                    <a:pt x="353" y="42"/>
                    <a:pt x="329" y="43"/>
                  </a:cubicBezTo>
                  <a:cubicBezTo>
                    <a:pt x="306" y="44"/>
                    <a:pt x="282" y="59"/>
                    <a:pt x="271" y="80"/>
                  </a:cubicBezTo>
                  <a:cubicBezTo>
                    <a:pt x="242" y="20"/>
                    <a:pt x="167" y="-13"/>
                    <a:pt x="103" y="5"/>
                  </a:cubicBezTo>
                  <a:cubicBezTo>
                    <a:pt x="39" y="24"/>
                    <a:pt x="-6" y="92"/>
                    <a:pt x="1" y="158"/>
                  </a:cubicBez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3875" tIns="18000" rIns="83875" bIns="18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0" name="Google Shape;241;p28">
              <a:extLst>
                <a:ext uri="{FF2B5EF4-FFF2-40B4-BE49-F238E27FC236}">
                  <a16:creationId xmlns:a16="http://schemas.microsoft.com/office/drawing/2014/main" id="{8B5D1B79-10D5-4005-7E9E-329BA7EEF943}"/>
                </a:ext>
              </a:extLst>
            </p:cNvPr>
            <p:cNvGrpSpPr/>
            <p:nvPr/>
          </p:nvGrpSpPr>
          <p:grpSpPr>
            <a:xfrm>
              <a:off x="5662286" y="2179025"/>
              <a:ext cx="734920" cy="1248279"/>
              <a:chOff x="5582186" y="2048095"/>
              <a:chExt cx="876365" cy="1488528"/>
            </a:xfrm>
          </p:grpSpPr>
          <p:sp>
            <p:nvSpPr>
              <p:cNvPr id="55" name="Google Shape;242;p28">
                <a:extLst>
                  <a:ext uri="{FF2B5EF4-FFF2-40B4-BE49-F238E27FC236}">
                    <a16:creationId xmlns:a16="http://schemas.microsoft.com/office/drawing/2014/main" id="{E8F82A50-1681-E5EB-2DAE-B4B9B7F7AE6D}"/>
                  </a:ext>
                </a:extLst>
              </p:cNvPr>
              <p:cNvSpPr/>
              <p:nvPr/>
            </p:nvSpPr>
            <p:spPr>
              <a:xfrm>
                <a:off x="5790923" y="2048095"/>
                <a:ext cx="167524" cy="20796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396" extrusionOk="0">
                    <a:moveTo>
                      <a:pt x="229" y="8"/>
                    </a:moveTo>
                    <a:cubicBezTo>
                      <a:pt x="254" y="17"/>
                      <a:pt x="276" y="35"/>
                      <a:pt x="291" y="60"/>
                    </a:cubicBezTo>
                    <a:cubicBezTo>
                      <a:pt x="307" y="84"/>
                      <a:pt x="316" y="115"/>
                      <a:pt x="318" y="149"/>
                    </a:cubicBezTo>
                    <a:cubicBezTo>
                      <a:pt x="320" y="182"/>
                      <a:pt x="315" y="217"/>
                      <a:pt x="302" y="251"/>
                    </a:cubicBezTo>
                    <a:cubicBezTo>
                      <a:pt x="290" y="284"/>
                      <a:pt x="271" y="314"/>
                      <a:pt x="247" y="339"/>
                    </a:cubicBezTo>
                    <a:cubicBezTo>
                      <a:pt x="224" y="363"/>
                      <a:pt x="197" y="381"/>
                      <a:pt x="169" y="390"/>
                    </a:cubicBezTo>
                    <a:cubicBezTo>
                      <a:pt x="141" y="398"/>
                      <a:pt x="113" y="398"/>
                      <a:pt x="88" y="389"/>
                    </a:cubicBezTo>
                    <a:cubicBezTo>
                      <a:pt x="63" y="380"/>
                      <a:pt x="42" y="362"/>
                      <a:pt x="26" y="337"/>
                    </a:cubicBezTo>
                    <a:cubicBezTo>
                      <a:pt x="11" y="312"/>
                      <a:pt x="2" y="281"/>
                      <a:pt x="0" y="248"/>
                    </a:cubicBezTo>
                    <a:cubicBezTo>
                      <a:pt x="-2" y="214"/>
                      <a:pt x="4" y="179"/>
                      <a:pt x="16" y="145"/>
                    </a:cubicBezTo>
                    <a:cubicBezTo>
                      <a:pt x="28" y="112"/>
                      <a:pt x="47" y="81"/>
                      <a:pt x="70" y="57"/>
                    </a:cubicBezTo>
                    <a:cubicBezTo>
                      <a:pt x="94" y="32"/>
                      <a:pt x="120" y="15"/>
                      <a:pt x="148" y="7"/>
                    </a:cubicBezTo>
                    <a:cubicBezTo>
                      <a:pt x="176" y="-2"/>
                      <a:pt x="204" y="-2"/>
                      <a:pt x="229" y="8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243;p28">
                <a:extLst>
                  <a:ext uri="{FF2B5EF4-FFF2-40B4-BE49-F238E27FC236}">
                    <a16:creationId xmlns:a16="http://schemas.microsoft.com/office/drawing/2014/main" id="{B607E16D-293F-A875-9D3D-8FF48348E100}"/>
                  </a:ext>
                </a:extLst>
              </p:cNvPr>
              <p:cNvSpPr/>
              <p:nvPr/>
            </p:nvSpPr>
            <p:spPr>
              <a:xfrm>
                <a:off x="5826652" y="3229542"/>
                <a:ext cx="171201" cy="20481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90" extrusionOk="0">
                    <a:moveTo>
                      <a:pt x="300" y="129"/>
                    </a:moveTo>
                    <a:cubicBezTo>
                      <a:pt x="316" y="161"/>
                      <a:pt x="325" y="196"/>
                      <a:pt x="326" y="230"/>
                    </a:cubicBezTo>
                    <a:cubicBezTo>
                      <a:pt x="328" y="263"/>
                      <a:pt x="320" y="295"/>
                      <a:pt x="307" y="321"/>
                    </a:cubicBezTo>
                    <a:cubicBezTo>
                      <a:pt x="294" y="347"/>
                      <a:pt x="274" y="366"/>
                      <a:pt x="250" y="378"/>
                    </a:cubicBezTo>
                    <a:cubicBezTo>
                      <a:pt x="226" y="389"/>
                      <a:pt x="199" y="393"/>
                      <a:pt x="170" y="387"/>
                    </a:cubicBezTo>
                    <a:cubicBezTo>
                      <a:pt x="142" y="380"/>
                      <a:pt x="113" y="365"/>
                      <a:pt x="87" y="343"/>
                    </a:cubicBezTo>
                    <a:cubicBezTo>
                      <a:pt x="62" y="320"/>
                      <a:pt x="41" y="293"/>
                      <a:pt x="25" y="261"/>
                    </a:cubicBezTo>
                    <a:cubicBezTo>
                      <a:pt x="10" y="228"/>
                      <a:pt x="1" y="194"/>
                      <a:pt x="0" y="160"/>
                    </a:cubicBezTo>
                    <a:cubicBezTo>
                      <a:pt x="-1" y="126"/>
                      <a:pt x="5" y="95"/>
                      <a:pt x="18" y="69"/>
                    </a:cubicBezTo>
                    <a:cubicBezTo>
                      <a:pt x="31" y="43"/>
                      <a:pt x="51" y="23"/>
                      <a:pt x="75" y="12"/>
                    </a:cubicBezTo>
                    <a:cubicBezTo>
                      <a:pt x="99" y="0"/>
                      <a:pt x="127" y="-3"/>
                      <a:pt x="156" y="3"/>
                    </a:cubicBezTo>
                    <a:cubicBezTo>
                      <a:pt x="184" y="9"/>
                      <a:pt x="213" y="24"/>
                      <a:pt x="238" y="46"/>
                    </a:cubicBezTo>
                    <a:cubicBezTo>
                      <a:pt x="263" y="68"/>
                      <a:pt x="285" y="97"/>
                      <a:pt x="300" y="129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244;p28">
                <a:extLst>
                  <a:ext uri="{FF2B5EF4-FFF2-40B4-BE49-F238E27FC236}">
                    <a16:creationId xmlns:a16="http://schemas.microsoft.com/office/drawing/2014/main" id="{B921F6E9-44F1-2948-F648-6674D5F16D53}"/>
                  </a:ext>
                </a:extLst>
              </p:cNvPr>
              <p:cNvSpPr/>
              <p:nvPr/>
            </p:nvSpPr>
            <p:spPr>
              <a:xfrm>
                <a:off x="6088059" y="2407605"/>
                <a:ext cx="189272" cy="26601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513" extrusionOk="0">
                    <a:moveTo>
                      <a:pt x="365" y="257"/>
                    </a:moveTo>
                    <a:cubicBezTo>
                      <a:pt x="365" y="302"/>
                      <a:pt x="357" y="346"/>
                      <a:pt x="341" y="385"/>
                    </a:cubicBezTo>
                    <a:cubicBezTo>
                      <a:pt x="325" y="424"/>
                      <a:pt x="302" y="457"/>
                      <a:pt x="274" y="479"/>
                    </a:cubicBezTo>
                    <a:cubicBezTo>
                      <a:pt x="246" y="502"/>
                      <a:pt x="215" y="513"/>
                      <a:pt x="183" y="513"/>
                    </a:cubicBezTo>
                    <a:cubicBezTo>
                      <a:pt x="151" y="513"/>
                      <a:pt x="118" y="502"/>
                      <a:pt x="91" y="479"/>
                    </a:cubicBezTo>
                    <a:cubicBezTo>
                      <a:pt x="63" y="457"/>
                      <a:pt x="41" y="424"/>
                      <a:pt x="25" y="385"/>
                    </a:cubicBezTo>
                    <a:cubicBezTo>
                      <a:pt x="9" y="346"/>
                      <a:pt x="0" y="302"/>
                      <a:pt x="0" y="257"/>
                    </a:cubicBezTo>
                    <a:cubicBezTo>
                      <a:pt x="0" y="212"/>
                      <a:pt x="9" y="168"/>
                      <a:pt x="25" y="129"/>
                    </a:cubicBezTo>
                    <a:cubicBezTo>
                      <a:pt x="41" y="90"/>
                      <a:pt x="63" y="58"/>
                      <a:pt x="91" y="35"/>
                    </a:cubicBezTo>
                    <a:cubicBezTo>
                      <a:pt x="118" y="13"/>
                      <a:pt x="151" y="0"/>
                      <a:pt x="183" y="0"/>
                    </a:cubicBezTo>
                    <a:cubicBezTo>
                      <a:pt x="215" y="0"/>
                      <a:pt x="246" y="13"/>
                      <a:pt x="274" y="35"/>
                    </a:cubicBezTo>
                    <a:cubicBezTo>
                      <a:pt x="302" y="58"/>
                      <a:pt x="325" y="90"/>
                      <a:pt x="341" y="129"/>
                    </a:cubicBezTo>
                    <a:cubicBezTo>
                      <a:pt x="357" y="168"/>
                      <a:pt x="365" y="212"/>
                      <a:pt x="365" y="257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245;p28">
                <a:extLst>
                  <a:ext uri="{FF2B5EF4-FFF2-40B4-BE49-F238E27FC236}">
                    <a16:creationId xmlns:a16="http://schemas.microsoft.com/office/drawing/2014/main" id="{6C0C0E5E-FA80-B62C-EA83-A97D6948D8D5}"/>
                  </a:ext>
                </a:extLst>
              </p:cNvPr>
              <p:cNvSpPr/>
              <p:nvPr/>
            </p:nvSpPr>
            <p:spPr>
              <a:xfrm>
                <a:off x="5582186" y="2675062"/>
                <a:ext cx="134305" cy="18823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363" extrusionOk="0">
                    <a:moveTo>
                      <a:pt x="259" y="181"/>
                    </a:moveTo>
                    <a:cubicBezTo>
                      <a:pt x="259" y="213"/>
                      <a:pt x="252" y="245"/>
                      <a:pt x="241" y="272"/>
                    </a:cubicBezTo>
                    <a:cubicBezTo>
                      <a:pt x="229" y="300"/>
                      <a:pt x="214" y="322"/>
                      <a:pt x="194" y="338"/>
                    </a:cubicBezTo>
                    <a:cubicBezTo>
                      <a:pt x="174" y="354"/>
                      <a:pt x="152" y="363"/>
                      <a:pt x="130" y="363"/>
                    </a:cubicBezTo>
                    <a:cubicBezTo>
                      <a:pt x="107" y="363"/>
                      <a:pt x="85" y="354"/>
                      <a:pt x="65" y="338"/>
                    </a:cubicBezTo>
                    <a:cubicBezTo>
                      <a:pt x="45" y="322"/>
                      <a:pt x="29" y="300"/>
                      <a:pt x="18" y="272"/>
                    </a:cubicBezTo>
                    <a:cubicBezTo>
                      <a:pt x="6" y="245"/>
                      <a:pt x="0" y="213"/>
                      <a:pt x="0" y="181"/>
                    </a:cubicBezTo>
                    <a:cubicBezTo>
                      <a:pt x="0" y="149"/>
                      <a:pt x="6" y="118"/>
                      <a:pt x="18" y="90"/>
                    </a:cubicBezTo>
                    <a:cubicBezTo>
                      <a:pt x="29" y="63"/>
                      <a:pt x="45" y="40"/>
                      <a:pt x="65" y="24"/>
                    </a:cubicBezTo>
                    <a:cubicBezTo>
                      <a:pt x="85" y="8"/>
                      <a:pt x="107" y="0"/>
                      <a:pt x="130" y="0"/>
                    </a:cubicBezTo>
                    <a:cubicBezTo>
                      <a:pt x="152" y="0"/>
                      <a:pt x="174" y="8"/>
                      <a:pt x="194" y="24"/>
                    </a:cubicBezTo>
                    <a:cubicBezTo>
                      <a:pt x="214" y="40"/>
                      <a:pt x="230" y="63"/>
                      <a:pt x="241" y="90"/>
                    </a:cubicBezTo>
                    <a:cubicBezTo>
                      <a:pt x="253" y="118"/>
                      <a:pt x="259" y="149"/>
                      <a:pt x="259" y="181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246;p28">
                <a:extLst>
                  <a:ext uri="{FF2B5EF4-FFF2-40B4-BE49-F238E27FC236}">
                    <a16:creationId xmlns:a16="http://schemas.microsoft.com/office/drawing/2014/main" id="{D3196AFD-D3E1-9A43-DA1C-213DCF4B9B46}"/>
                  </a:ext>
                </a:extLst>
              </p:cNvPr>
              <p:cNvSpPr/>
              <p:nvPr/>
            </p:nvSpPr>
            <p:spPr>
              <a:xfrm>
                <a:off x="5725438" y="2912080"/>
                <a:ext cx="133787" cy="18823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363" extrusionOk="0">
                    <a:moveTo>
                      <a:pt x="258" y="182"/>
                    </a:moveTo>
                    <a:cubicBezTo>
                      <a:pt x="258" y="214"/>
                      <a:pt x="252" y="245"/>
                      <a:pt x="241" y="272"/>
                    </a:cubicBezTo>
                    <a:cubicBezTo>
                      <a:pt x="229" y="300"/>
                      <a:pt x="214" y="323"/>
                      <a:pt x="194" y="339"/>
                    </a:cubicBezTo>
                    <a:cubicBezTo>
                      <a:pt x="174" y="355"/>
                      <a:pt x="151" y="363"/>
                      <a:pt x="129" y="363"/>
                    </a:cubicBezTo>
                    <a:cubicBezTo>
                      <a:pt x="106" y="363"/>
                      <a:pt x="84" y="355"/>
                      <a:pt x="65" y="339"/>
                    </a:cubicBezTo>
                    <a:cubicBezTo>
                      <a:pt x="45" y="323"/>
                      <a:pt x="29" y="300"/>
                      <a:pt x="18" y="272"/>
                    </a:cubicBezTo>
                    <a:cubicBezTo>
                      <a:pt x="6" y="245"/>
                      <a:pt x="0" y="214"/>
                      <a:pt x="0" y="182"/>
                    </a:cubicBezTo>
                    <a:cubicBezTo>
                      <a:pt x="0" y="150"/>
                      <a:pt x="6" y="119"/>
                      <a:pt x="18" y="91"/>
                    </a:cubicBezTo>
                    <a:cubicBezTo>
                      <a:pt x="29" y="63"/>
                      <a:pt x="45" y="41"/>
                      <a:pt x="65" y="25"/>
                    </a:cubicBezTo>
                    <a:cubicBezTo>
                      <a:pt x="84" y="10"/>
                      <a:pt x="107" y="0"/>
                      <a:pt x="129" y="0"/>
                    </a:cubicBezTo>
                    <a:cubicBezTo>
                      <a:pt x="152" y="0"/>
                      <a:pt x="174" y="10"/>
                      <a:pt x="194" y="25"/>
                    </a:cubicBezTo>
                    <a:cubicBezTo>
                      <a:pt x="214" y="41"/>
                      <a:pt x="230" y="63"/>
                      <a:pt x="241" y="91"/>
                    </a:cubicBezTo>
                    <a:cubicBezTo>
                      <a:pt x="253" y="119"/>
                      <a:pt x="258" y="150"/>
                      <a:pt x="258" y="182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247;p28">
                <a:extLst>
                  <a:ext uri="{FF2B5EF4-FFF2-40B4-BE49-F238E27FC236}">
                    <a16:creationId xmlns:a16="http://schemas.microsoft.com/office/drawing/2014/main" id="{85350A65-5F58-1152-5D39-6A5F09E25C25}"/>
                  </a:ext>
                </a:extLst>
              </p:cNvPr>
              <p:cNvSpPr/>
              <p:nvPr/>
            </p:nvSpPr>
            <p:spPr>
              <a:xfrm>
                <a:off x="6308391" y="2768188"/>
                <a:ext cx="133787" cy="18823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363" extrusionOk="0">
                    <a:moveTo>
                      <a:pt x="258" y="181"/>
                    </a:moveTo>
                    <a:cubicBezTo>
                      <a:pt x="258" y="213"/>
                      <a:pt x="252" y="245"/>
                      <a:pt x="241" y="272"/>
                    </a:cubicBezTo>
                    <a:cubicBezTo>
                      <a:pt x="230" y="300"/>
                      <a:pt x="213" y="324"/>
                      <a:pt x="194" y="339"/>
                    </a:cubicBezTo>
                    <a:cubicBezTo>
                      <a:pt x="174" y="355"/>
                      <a:pt x="151" y="363"/>
                      <a:pt x="129" y="363"/>
                    </a:cubicBezTo>
                    <a:cubicBezTo>
                      <a:pt x="106" y="363"/>
                      <a:pt x="84" y="355"/>
                      <a:pt x="65" y="339"/>
                    </a:cubicBezTo>
                    <a:cubicBezTo>
                      <a:pt x="45" y="324"/>
                      <a:pt x="28" y="300"/>
                      <a:pt x="17" y="272"/>
                    </a:cubicBezTo>
                    <a:cubicBezTo>
                      <a:pt x="5" y="245"/>
                      <a:pt x="0" y="213"/>
                      <a:pt x="0" y="181"/>
                    </a:cubicBezTo>
                    <a:cubicBezTo>
                      <a:pt x="0" y="150"/>
                      <a:pt x="6" y="118"/>
                      <a:pt x="17" y="91"/>
                    </a:cubicBezTo>
                    <a:cubicBezTo>
                      <a:pt x="29" y="63"/>
                      <a:pt x="45" y="40"/>
                      <a:pt x="65" y="24"/>
                    </a:cubicBezTo>
                    <a:cubicBezTo>
                      <a:pt x="84" y="8"/>
                      <a:pt x="107" y="0"/>
                      <a:pt x="129" y="0"/>
                    </a:cubicBezTo>
                    <a:cubicBezTo>
                      <a:pt x="152" y="0"/>
                      <a:pt x="174" y="8"/>
                      <a:pt x="194" y="24"/>
                    </a:cubicBezTo>
                    <a:cubicBezTo>
                      <a:pt x="213" y="40"/>
                      <a:pt x="230" y="63"/>
                      <a:pt x="241" y="91"/>
                    </a:cubicBezTo>
                    <a:cubicBezTo>
                      <a:pt x="252" y="118"/>
                      <a:pt x="258" y="150"/>
                      <a:pt x="258" y="181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248;p28">
                <a:extLst>
                  <a:ext uri="{FF2B5EF4-FFF2-40B4-BE49-F238E27FC236}">
                    <a16:creationId xmlns:a16="http://schemas.microsoft.com/office/drawing/2014/main" id="{FD7965A6-D4FB-8329-4990-60479A0839F4}"/>
                  </a:ext>
                </a:extLst>
              </p:cNvPr>
              <p:cNvSpPr/>
              <p:nvPr/>
            </p:nvSpPr>
            <p:spPr>
              <a:xfrm>
                <a:off x="6374027" y="3078799"/>
                <a:ext cx="84524" cy="118749"/>
              </a:xfrm>
              <a:custGeom>
                <a:avLst/>
                <a:gdLst/>
                <a:ahLst/>
                <a:cxnLst/>
                <a:rect l="l" t="t" r="r" b="b"/>
                <a:pathLst>
                  <a:path w="163" h="229" extrusionOk="0">
                    <a:moveTo>
                      <a:pt x="163" y="114"/>
                    </a:moveTo>
                    <a:cubicBezTo>
                      <a:pt x="163" y="134"/>
                      <a:pt x="159" y="155"/>
                      <a:pt x="152" y="172"/>
                    </a:cubicBezTo>
                    <a:cubicBezTo>
                      <a:pt x="145" y="190"/>
                      <a:pt x="134" y="204"/>
                      <a:pt x="122" y="214"/>
                    </a:cubicBezTo>
                    <a:cubicBezTo>
                      <a:pt x="109" y="225"/>
                      <a:pt x="96" y="229"/>
                      <a:pt x="82" y="229"/>
                    </a:cubicBezTo>
                    <a:cubicBezTo>
                      <a:pt x="67" y="229"/>
                      <a:pt x="53" y="225"/>
                      <a:pt x="41" y="214"/>
                    </a:cubicBezTo>
                    <a:cubicBezTo>
                      <a:pt x="28" y="204"/>
                      <a:pt x="18" y="190"/>
                      <a:pt x="11" y="172"/>
                    </a:cubicBezTo>
                    <a:cubicBezTo>
                      <a:pt x="4" y="155"/>
                      <a:pt x="0" y="134"/>
                      <a:pt x="0" y="114"/>
                    </a:cubicBezTo>
                    <a:cubicBezTo>
                      <a:pt x="0" y="94"/>
                      <a:pt x="4" y="74"/>
                      <a:pt x="11" y="57"/>
                    </a:cubicBezTo>
                    <a:cubicBezTo>
                      <a:pt x="18" y="40"/>
                      <a:pt x="28" y="25"/>
                      <a:pt x="41" y="15"/>
                    </a:cubicBezTo>
                    <a:cubicBezTo>
                      <a:pt x="53" y="5"/>
                      <a:pt x="67" y="0"/>
                      <a:pt x="82" y="0"/>
                    </a:cubicBezTo>
                    <a:cubicBezTo>
                      <a:pt x="96" y="0"/>
                      <a:pt x="109" y="5"/>
                      <a:pt x="122" y="15"/>
                    </a:cubicBezTo>
                    <a:cubicBezTo>
                      <a:pt x="134" y="25"/>
                      <a:pt x="145" y="40"/>
                      <a:pt x="152" y="57"/>
                    </a:cubicBezTo>
                    <a:cubicBezTo>
                      <a:pt x="159" y="74"/>
                      <a:pt x="163" y="94"/>
                      <a:pt x="163" y="114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37425" rIns="90000" bIns="374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249;p28">
                <a:extLst>
                  <a:ext uri="{FF2B5EF4-FFF2-40B4-BE49-F238E27FC236}">
                    <a16:creationId xmlns:a16="http://schemas.microsoft.com/office/drawing/2014/main" id="{A4DFD19B-004C-001E-C2EE-86D416DAB3DE}"/>
                  </a:ext>
                </a:extLst>
              </p:cNvPr>
              <p:cNvSpPr/>
              <p:nvPr/>
            </p:nvSpPr>
            <p:spPr>
              <a:xfrm>
                <a:off x="5983155" y="3136786"/>
                <a:ext cx="89710" cy="11460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221" extrusionOk="0">
                    <a:moveTo>
                      <a:pt x="163" y="81"/>
                    </a:moveTo>
                    <a:cubicBezTo>
                      <a:pt x="186" y="140"/>
                      <a:pt x="170" y="201"/>
                      <a:pt x="128" y="217"/>
                    </a:cubicBezTo>
                    <a:cubicBezTo>
                      <a:pt x="86" y="234"/>
                      <a:pt x="34" y="199"/>
                      <a:pt x="11" y="140"/>
                    </a:cubicBezTo>
                    <a:cubicBezTo>
                      <a:pt x="-12" y="81"/>
                      <a:pt x="4" y="21"/>
                      <a:pt x="46" y="4"/>
                    </a:cubicBezTo>
                    <a:cubicBezTo>
                      <a:pt x="88" y="-12"/>
                      <a:pt x="140" y="22"/>
                      <a:pt x="163" y="81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34550" rIns="90000" bIns="345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250;p28">
                <a:extLst>
                  <a:ext uri="{FF2B5EF4-FFF2-40B4-BE49-F238E27FC236}">
                    <a16:creationId xmlns:a16="http://schemas.microsoft.com/office/drawing/2014/main" id="{61C911DB-5DFC-2C30-003B-6BC23F75A4B7}"/>
                  </a:ext>
                </a:extLst>
              </p:cNvPr>
              <p:cNvSpPr/>
              <p:nvPr/>
            </p:nvSpPr>
            <p:spPr>
              <a:xfrm>
                <a:off x="5966341" y="2811557"/>
                <a:ext cx="155047" cy="217792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20" extrusionOk="0">
                    <a:moveTo>
                      <a:pt x="299" y="210"/>
                    </a:moveTo>
                    <a:cubicBezTo>
                      <a:pt x="299" y="247"/>
                      <a:pt x="292" y="283"/>
                      <a:pt x="279" y="315"/>
                    </a:cubicBezTo>
                    <a:cubicBezTo>
                      <a:pt x="266" y="347"/>
                      <a:pt x="247" y="374"/>
                      <a:pt x="224" y="392"/>
                    </a:cubicBezTo>
                    <a:cubicBezTo>
                      <a:pt x="201" y="411"/>
                      <a:pt x="175" y="420"/>
                      <a:pt x="149" y="420"/>
                    </a:cubicBezTo>
                    <a:cubicBezTo>
                      <a:pt x="122" y="420"/>
                      <a:pt x="97" y="411"/>
                      <a:pt x="75" y="392"/>
                    </a:cubicBezTo>
                    <a:cubicBezTo>
                      <a:pt x="52" y="374"/>
                      <a:pt x="33" y="347"/>
                      <a:pt x="20" y="315"/>
                    </a:cubicBezTo>
                    <a:cubicBezTo>
                      <a:pt x="7" y="283"/>
                      <a:pt x="0" y="247"/>
                      <a:pt x="0" y="210"/>
                    </a:cubicBezTo>
                    <a:cubicBezTo>
                      <a:pt x="0" y="173"/>
                      <a:pt x="7" y="137"/>
                      <a:pt x="20" y="105"/>
                    </a:cubicBezTo>
                    <a:cubicBezTo>
                      <a:pt x="33" y="73"/>
                      <a:pt x="52" y="47"/>
                      <a:pt x="75" y="28"/>
                    </a:cubicBezTo>
                    <a:cubicBezTo>
                      <a:pt x="97" y="10"/>
                      <a:pt x="123" y="0"/>
                      <a:pt x="149" y="0"/>
                    </a:cubicBezTo>
                    <a:cubicBezTo>
                      <a:pt x="176" y="0"/>
                      <a:pt x="201" y="10"/>
                      <a:pt x="224" y="28"/>
                    </a:cubicBezTo>
                    <a:cubicBezTo>
                      <a:pt x="247" y="47"/>
                      <a:pt x="266" y="73"/>
                      <a:pt x="279" y="105"/>
                    </a:cubicBezTo>
                    <a:cubicBezTo>
                      <a:pt x="292" y="137"/>
                      <a:pt x="299" y="173"/>
                      <a:pt x="299" y="210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1;p28">
                <a:extLst>
                  <a:ext uri="{FF2B5EF4-FFF2-40B4-BE49-F238E27FC236}">
                    <a16:creationId xmlns:a16="http://schemas.microsoft.com/office/drawing/2014/main" id="{0FD3C10C-C3C2-24A6-F00D-6A5007EBFC09}"/>
                  </a:ext>
                </a:extLst>
              </p:cNvPr>
              <p:cNvSpPr/>
              <p:nvPr/>
            </p:nvSpPr>
            <p:spPr>
              <a:xfrm>
                <a:off x="6145909" y="3320386"/>
                <a:ext cx="157121" cy="216236"/>
              </a:xfrm>
              <a:custGeom>
                <a:avLst/>
                <a:gdLst/>
                <a:ahLst/>
                <a:cxnLst/>
                <a:rect l="l" t="t" r="r" b="b"/>
                <a:pathLst>
                  <a:path w="303" h="417" extrusionOk="0">
                    <a:moveTo>
                      <a:pt x="300" y="187"/>
                    </a:moveTo>
                    <a:cubicBezTo>
                      <a:pt x="317" y="302"/>
                      <a:pt x="264" y="404"/>
                      <a:pt x="182" y="416"/>
                    </a:cubicBezTo>
                    <a:cubicBezTo>
                      <a:pt x="101" y="428"/>
                      <a:pt x="21" y="345"/>
                      <a:pt x="4" y="230"/>
                    </a:cubicBezTo>
                    <a:cubicBezTo>
                      <a:pt x="-13" y="115"/>
                      <a:pt x="40" y="13"/>
                      <a:pt x="122" y="1"/>
                    </a:cubicBezTo>
                    <a:cubicBezTo>
                      <a:pt x="203" y="-11"/>
                      <a:pt x="283" y="72"/>
                      <a:pt x="300" y="187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" name="Google Shape;252;p28">
              <a:extLst>
                <a:ext uri="{FF2B5EF4-FFF2-40B4-BE49-F238E27FC236}">
                  <a16:creationId xmlns:a16="http://schemas.microsoft.com/office/drawing/2014/main" id="{466479DE-A2E2-2F17-C0A8-984897F233DE}"/>
                </a:ext>
              </a:extLst>
            </p:cNvPr>
            <p:cNvGrpSpPr/>
            <p:nvPr/>
          </p:nvGrpSpPr>
          <p:grpSpPr>
            <a:xfrm flipH="1">
              <a:off x="7151374" y="2237537"/>
              <a:ext cx="720570" cy="1249703"/>
              <a:chOff x="6995091" y="2117869"/>
              <a:chExt cx="859253" cy="1490225"/>
            </a:xfrm>
          </p:grpSpPr>
          <p:sp>
            <p:nvSpPr>
              <p:cNvPr id="46" name="Google Shape;253;p28">
                <a:extLst>
                  <a:ext uri="{FF2B5EF4-FFF2-40B4-BE49-F238E27FC236}">
                    <a16:creationId xmlns:a16="http://schemas.microsoft.com/office/drawing/2014/main" id="{08635D30-68F7-3258-22AF-CFE3BB700ED8}"/>
                  </a:ext>
                </a:extLst>
              </p:cNvPr>
              <p:cNvSpPr/>
              <p:nvPr/>
            </p:nvSpPr>
            <p:spPr>
              <a:xfrm>
                <a:off x="7153834" y="2117869"/>
                <a:ext cx="167524" cy="20796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396" extrusionOk="0">
                    <a:moveTo>
                      <a:pt x="229" y="8"/>
                    </a:moveTo>
                    <a:cubicBezTo>
                      <a:pt x="254" y="17"/>
                      <a:pt x="276" y="35"/>
                      <a:pt x="291" y="60"/>
                    </a:cubicBezTo>
                    <a:cubicBezTo>
                      <a:pt x="307" y="84"/>
                      <a:pt x="316" y="115"/>
                      <a:pt x="318" y="149"/>
                    </a:cubicBezTo>
                    <a:cubicBezTo>
                      <a:pt x="320" y="182"/>
                      <a:pt x="315" y="217"/>
                      <a:pt x="302" y="251"/>
                    </a:cubicBezTo>
                    <a:cubicBezTo>
                      <a:pt x="290" y="284"/>
                      <a:pt x="271" y="314"/>
                      <a:pt x="247" y="339"/>
                    </a:cubicBezTo>
                    <a:cubicBezTo>
                      <a:pt x="224" y="363"/>
                      <a:pt x="197" y="381"/>
                      <a:pt x="169" y="390"/>
                    </a:cubicBezTo>
                    <a:cubicBezTo>
                      <a:pt x="141" y="398"/>
                      <a:pt x="113" y="398"/>
                      <a:pt x="88" y="389"/>
                    </a:cubicBezTo>
                    <a:cubicBezTo>
                      <a:pt x="63" y="380"/>
                      <a:pt x="42" y="362"/>
                      <a:pt x="26" y="337"/>
                    </a:cubicBezTo>
                    <a:cubicBezTo>
                      <a:pt x="11" y="312"/>
                      <a:pt x="2" y="281"/>
                      <a:pt x="0" y="248"/>
                    </a:cubicBezTo>
                    <a:cubicBezTo>
                      <a:pt x="-2" y="214"/>
                      <a:pt x="4" y="179"/>
                      <a:pt x="16" y="145"/>
                    </a:cubicBezTo>
                    <a:cubicBezTo>
                      <a:pt x="28" y="112"/>
                      <a:pt x="47" y="81"/>
                      <a:pt x="70" y="57"/>
                    </a:cubicBezTo>
                    <a:cubicBezTo>
                      <a:pt x="94" y="32"/>
                      <a:pt x="120" y="15"/>
                      <a:pt x="148" y="7"/>
                    </a:cubicBezTo>
                    <a:cubicBezTo>
                      <a:pt x="176" y="-2"/>
                      <a:pt x="204" y="-2"/>
                      <a:pt x="229" y="8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254;p28">
                <a:extLst>
                  <a:ext uri="{FF2B5EF4-FFF2-40B4-BE49-F238E27FC236}">
                    <a16:creationId xmlns:a16="http://schemas.microsoft.com/office/drawing/2014/main" id="{7BEE7FFB-F2AD-F532-1C9A-04A4EADC2D0B}"/>
                  </a:ext>
                </a:extLst>
              </p:cNvPr>
              <p:cNvSpPr/>
              <p:nvPr/>
            </p:nvSpPr>
            <p:spPr>
              <a:xfrm>
                <a:off x="7228735" y="3403284"/>
                <a:ext cx="171201" cy="20481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90" extrusionOk="0">
                    <a:moveTo>
                      <a:pt x="300" y="129"/>
                    </a:moveTo>
                    <a:cubicBezTo>
                      <a:pt x="316" y="161"/>
                      <a:pt x="325" y="196"/>
                      <a:pt x="326" y="230"/>
                    </a:cubicBezTo>
                    <a:cubicBezTo>
                      <a:pt x="328" y="263"/>
                      <a:pt x="320" y="295"/>
                      <a:pt x="307" y="321"/>
                    </a:cubicBezTo>
                    <a:cubicBezTo>
                      <a:pt x="294" y="347"/>
                      <a:pt x="274" y="366"/>
                      <a:pt x="250" y="378"/>
                    </a:cubicBezTo>
                    <a:cubicBezTo>
                      <a:pt x="226" y="389"/>
                      <a:pt x="199" y="393"/>
                      <a:pt x="170" y="387"/>
                    </a:cubicBezTo>
                    <a:cubicBezTo>
                      <a:pt x="142" y="380"/>
                      <a:pt x="113" y="365"/>
                      <a:pt x="87" y="343"/>
                    </a:cubicBezTo>
                    <a:cubicBezTo>
                      <a:pt x="62" y="320"/>
                      <a:pt x="41" y="293"/>
                      <a:pt x="25" y="261"/>
                    </a:cubicBezTo>
                    <a:cubicBezTo>
                      <a:pt x="10" y="228"/>
                      <a:pt x="1" y="194"/>
                      <a:pt x="0" y="160"/>
                    </a:cubicBezTo>
                    <a:cubicBezTo>
                      <a:pt x="-1" y="126"/>
                      <a:pt x="5" y="95"/>
                      <a:pt x="18" y="69"/>
                    </a:cubicBezTo>
                    <a:cubicBezTo>
                      <a:pt x="31" y="43"/>
                      <a:pt x="51" y="23"/>
                      <a:pt x="75" y="12"/>
                    </a:cubicBezTo>
                    <a:cubicBezTo>
                      <a:pt x="99" y="0"/>
                      <a:pt x="127" y="-3"/>
                      <a:pt x="156" y="3"/>
                    </a:cubicBezTo>
                    <a:cubicBezTo>
                      <a:pt x="184" y="9"/>
                      <a:pt x="213" y="24"/>
                      <a:pt x="238" y="46"/>
                    </a:cubicBezTo>
                    <a:cubicBezTo>
                      <a:pt x="263" y="68"/>
                      <a:pt x="285" y="97"/>
                      <a:pt x="300" y="129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255;p28">
                <a:extLst>
                  <a:ext uri="{FF2B5EF4-FFF2-40B4-BE49-F238E27FC236}">
                    <a16:creationId xmlns:a16="http://schemas.microsoft.com/office/drawing/2014/main" id="{294D16A0-BB53-3FAA-B5F3-6B59C5EB98D6}"/>
                  </a:ext>
                </a:extLst>
              </p:cNvPr>
              <p:cNvSpPr/>
              <p:nvPr/>
            </p:nvSpPr>
            <p:spPr>
              <a:xfrm>
                <a:off x="7427478" y="2345657"/>
                <a:ext cx="189272" cy="26601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513" extrusionOk="0">
                    <a:moveTo>
                      <a:pt x="365" y="257"/>
                    </a:moveTo>
                    <a:cubicBezTo>
                      <a:pt x="365" y="302"/>
                      <a:pt x="357" y="346"/>
                      <a:pt x="341" y="385"/>
                    </a:cubicBezTo>
                    <a:cubicBezTo>
                      <a:pt x="325" y="424"/>
                      <a:pt x="302" y="457"/>
                      <a:pt x="274" y="479"/>
                    </a:cubicBezTo>
                    <a:cubicBezTo>
                      <a:pt x="246" y="502"/>
                      <a:pt x="215" y="513"/>
                      <a:pt x="183" y="513"/>
                    </a:cubicBezTo>
                    <a:cubicBezTo>
                      <a:pt x="151" y="513"/>
                      <a:pt x="118" y="502"/>
                      <a:pt x="91" y="479"/>
                    </a:cubicBezTo>
                    <a:cubicBezTo>
                      <a:pt x="63" y="457"/>
                      <a:pt x="41" y="424"/>
                      <a:pt x="25" y="385"/>
                    </a:cubicBezTo>
                    <a:cubicBezTo>
                      <a:pt x="9" y="346"/>
                      <a:pt x="0" y="302"/>
                      <a:pt x="0" y="257"/>
                    </a:cubicBezTo>
                    <a:cubicBezTo>
                      <a:pt x="0" y="212"/>
                      <a:pt x="9" y="168"/>
                      <a:pt x="25" y="129"/>
                    </a:cubicBezTo>
                    <a:cubicBezTo>
                      <a:pt x="41" y="90"/>
                      <a:pt x="63" y="58"/>
                      <a:pt x="91" y="35"/>
                    </a:cubicBezTo>
                    <a:cubicBezTo>
                      <a:pt x="118" y="13"/>
                      <a:pt x="151" y="0"/>
                      <a:pt x="183" y="0"/>
                    </a:cubicBezTo>
                    <a:cubicBezTo>
                      <a:pt x="215" y="0"/>
                      <a:pt x="246" y="13"/>
                      <a:pt x="274" y="35"/>
                    </a:cubicBezTo>
                    <a:cubicBezTo>
                      <a:pt x="302" y="58"/>
                      <a:pt x="325" y="90"/>
                      <a:pt x="341" y="129"/>
                    </a:cubicBezTo>
                    <a:cubicBezTo>
                      <a:pt x="357" y="168"/>
                      <a:pt x="365" y="212"/>
                      <a:pt x="365" y="257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256;p28">
                <a:extLst>
                  <a:ext uri="{FF2B5EF4-FFF2-40B4-BE49-F238E27FC236}">
                    <a16:creationId xmlns:a16="http://schemas.microsoft.com/office/drawing/2014/main" id="{E5AE49F5-F34F-2601-2EFF-D90EAC7E08F4}"/>
                  </a:ext>
                </a:extLst>
              </p:cNvPr>
              <p:cNvSpPr/>
              <p:nvPr/>
            </p:nvSpPr>
            <p:spPr>
              <a:xfrm>
                <a:off x="6995091" y="2632833"/>
                <a:ext cx="134305" cy="18823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363" extrusionOk="0">
                    <a:moveTo>
                      <a:pt x="259" y="181"/>
                    </a:moveTo>
                    <a:cubicBezTo>
                      <a:pt x="259" y="213"/>
                      <a:pt x="252" y="245"/>
                      <a:pt x="241" y="272"/>
                    </a:cubicBezTo>
                    <a:cubicBezTo>
                      <a:pt x="229" y="300"/>
                      <a:pt x="214" y="322"/>
                      <a:pt x="194" y="338"/>
                    </a:cubicBezTo>
                    <a:cubicBezTo>
                      <a:pt x="174" y="354"/>
                      <a:pt x="152" y="363"/>
                      <a:pt x="130" y="363"/>
                    </a:cubicBezTo>
                    <a:cubicBezTo>
                      <a:pt x="107" y="363"/>
                      <a:pt x="85" y="354"/>
                      <a:pt x="65" y="338"/>
                    </a:cubicBezTo>
                    <a:cubicBezTo>
                      <a:pt x="45" y="322"/>
                      <a:pt x="29" y="300"/>
                      <a:pt x="18" y="272"/>
                    </a:cubicBezTo>
                    <a:cubicBezTo>
                      <a:pt x="6" y="245"/>
                      <a:pt x="0" y="213"/>
                      <a:pt x="0" y="181"/>
                    </a:cubicBezTo>
                    <a:cubicBezTo>
                      <a:pt x="0" y="149"/>
                      <a:pt x="6" y="118"/>
                      <a:pt x="18" y="90"/>
                    </a:cubicBezTo>
                    <a:cubicBezTo>
                      <a:pt x="29" y="63"/>
                      <a:pt x="45" y="40"/>
                      <a:pt x="65" y="24"/>
                    </a:cubicBezTo>
                    <a:cubicBezTo>
                      <a:pt x="85" y="8"/>
                      <a:pt x="107" y="0"/>
                      <a:pt x="130" y="0"/>
                    </a:cubicBezTo>
                    <a:cubicBezTo>
                      <a:pt x="152" y="0"/>
                      <a:pt x="174" y="8"/>
                      <a:pt x="194" y="24"/>
                    </a:cubicBezTo>
                    <a:cubicBezTo>
                      <a:pt x="214" y="40"/>
                      <a:pt x="230" y="63"/>
                      <a:pt x="241" y="90"/>
                    </a:cubicBezTo>
                    <a:cubicBezTo>
                      <a:pt x="253" y="118"/>
                      <a:pt x="259" y="149"/>
                      <a:pt x="259" y="181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257;p28">
                <a:extLst>
                  <a:ext uri="{FF2B5EF4-FFF2-40B4-BE49-F238E27FC236}">
                    <a16:creationId xmlns:a16="http://schemas.microsoft.com/office/drawing/2014/main" id="{E69E20D5-6132-87A4-52BF-E1946572C1C0}"/>
                  </a:ext>
                </a:extLst>
              </p:cNvPr>
              <p:cNvSpPr/>
              <p:nvPr/>
            </p:nvSpPr>
            <p:spPr>
              <a:xfrm>
                <a:off x="7120799" y="2940937"/>
                <a:ext cx="133787" cy="18823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363" extrusionOk="0">
                    <a:moveTo>
                      <a:pt x="258" y="182"/>
                    </a:moveTo>
                    <a:cubicBezTo>
                      <a:pt x="258" y="214"/>
                      <a:pt x="252" y="245"/>
                      <a:pt x="241" y="272"/>
                    </a:cubicBezTo>
                    <a:cubicBezTo>
                      <a:pt x="229" y="300"/>
                      <a:pt x="214" y="323"/>
                      <a:pt x="194" y="339"/>
                    </a:cubicBezTo>
                    <a:cubicBezTo>
                      <a:pt x="174" y="355"/>
                      <a:pt x="151" y="363"/>
                      <a:pt x="129" y="363"/>
                    </a:cubicBezTo>
                    <a:cubicBezTo>
                      <a:pt x="106" y="363"/>
                      <a:pt x="84" y="355"/>
                      <a:pt x="65" y="339"/>
                    </a:cubicBezTo>
                    <a:cubicBezTo>
                      <a:pt x="45" y="323"/>
                      <a:pt x="29" y="300"/>
                      <a:pt x="18" y="272"/>
                    </a:cubicBezTo>
                    <a:cubicBezTo>
                      <a:pt x="6" y="245"/>
                      <a:pt x="0" y="214"/>
                      <a:pt x="0" y="182"/>
                    </a:cubicBezTo>
                    <a:cubicBezTo>
                      <a:pt x="0" y="150"/>
                      <a:pt x="6" y="119"/>
                      <a:pt x="18" y="91"/>
                    </a:cubicBezTo>
                    <a:cubicBezTo>
                      <a:pt x="29" y="63"/>
                      <a:pt x="45" y="41"/>
                      <a:pt x="65" y="25"/>
                    </a:cubicBezTo>
                    <a:cubicBezTo>
                      <a:pt x="84" y="10"/>
                      <a:pt x="107" y="0"/>
                      <a:pt x="129" y="0"/>
                    </a:cubicBezTo>
                    <a:cubicBezTo>
                      <a:pt x="152" y="0"/>
                      <a:pt x="174" y="10"/>
                      <a:pt x="194" y="25"/>
                    </a:cubicBezTo>
                    <a:cubicBezTo>
                      <a:pt x="214" y="41"/>
                      <a:pt x="230" y="63"/>
                      <a:pt x="241" y="91"/>
                    </a:cubicBezTo>
                    <a:cubicBezTo>
                      <a:pt x="253" y="119"/>
                      <a:pt x="258" y="150"/>
                      <a:pt x="258" y="182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258;p28">
                <a:extLst>
                  <a:ext uri="{FF2B5EF4-FFF2-40B4-BE49-F238E27FC236}">
                    <a16:creationId xmlns:a16="http://schemas.microsoft.com/office/drawing/2014/main" id="{8C7EBEE2-9C29-9955-A64E-A357AC4AC881}"/>
                  </a:ext>
                </a:extLst>
              </p:cNvPr>
              <p:cNvSpPr/>
              <p:nvPr/>
            </p:nvSpPr>
            <p:spPr>
              <a:xfrm>
                <a:off x="7539325" y="2768858"/>
                <a:ext cx="133787" cy="18823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363" extrusionOk="0">
                    <a:moveTo>
                      <a:pt x="258" y="181"/>
                    </a:moveTo>
                    <a:cubicBezTo>
                      <a:pt x="258" y="213"/>
                      <a:pt x="252" y="245"/>
                      <a:pt x="241" y="272"/>
                    </a:cubicBezTo>
                    <a:cubicBezTo>
                      <a:pt x="230" y="300"/>
                      <a:pt x="213" y="324"/>
                      <a:pt x="194" y="339"/>
                    </a:cubicBezTo>
                    <a:cubicBezTo>
                      <a:pt x="174" y="355"/>
                      <a:pt x="151" y="363"/>
                      <a:pt x="129" y="363"/>
                    </a:cubicBezTo>
                    <a:cubicBezTo>
                      <a:pt x="106" y="363"/>
                      <a:pt x="84" y="355"/>
                      <a:pt x="65" y="339"/>
                    </a:cubicBezTo>
                    <a:cubicBezTo>
                      <a:pt x="45" y="324"/>
                      <a:pt x="28" y="300"/>
                      <a:pt x="17" y="272"/>
                    </a:cubicBezTo>
                    <a:cubicBezTo>
                      <a:pt x="5" y="245"/>
                      <a:pt x="0" y="213"/>
                      <a:pt x="0" y="181"/>
                    </a:cubicBezTo>
                    <a:cubicBezTo>
                      <a:pt x="0" y="150"/>
                      <a:pt x="6" y="118"/>
                      <a:pt x="17" y="91"/>
                    </a:cubicBezTo>
                    <a:cubicBezTo>
                      <a:pt x="29" y="63"/>
                      <a:pt x="45" y="40"/>
                      <a:pt x="65" y="24"/>
                    </a:cubicBezTo>
                    <a:cubicBezTo>
                      <a:pt x="84" y="8"/>
                      <a:pt x="107" y="0"/>
                      <a:pt x="129" y="0"/>
                    </a:cubicBezTo>
                    <a:cubicBezTo>
                      <a:pt x="152" y="0"/>
                      <a:pt x="174" y="8"/>
                      <a:pt x="194" y="24"/>
                    </a:cubicBezTo>
                    <a:cubicBezTo>
                      <a:pt x="213" y="40"/>
                      <a:pt x="230" y="63"/>
                      <a:pt x="241" y="91"/>
                    </a:cubicBezTo>
                    <a:cubicBezTo>
                      <a:pt x="252" y="118"/>
                      <a:pt x="258" y="150"/>
                      <a:pt x="258" y="181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259;p28">
                <a:extLst>
                  <a:ext uri="{FF2B5EF4-FFF2-40B4-BE49-F238E27FC236}">
                    <a16:creationId xmlns:a16="http://schemas.microsoft.com/office/drawing/2014/main" id="{357F9D57-99B2-CF92-6E56-8FABEF01C255}"/>
                  </a:ext>
                </a:extLst>
              </p:cNvPr>
              <p:cNvSpPr/>
              <p:nvPr/>
            </p:nvSpPr>
            <p:spPr>
              <a:xfrm>
                <a:off x="7769820" y="3048391"/>
                <a:ext cx="84524" cy="118749"/>
              </a:xfrm>
              <a:custGeom>
                <a:avLst/>
                <a:gdLst/>
                <a:ahLst/>
                <a:cxnLst/>
                <a:rect l="l" t="t" r="r" b="b"/>
                <a:pathLst>
                  <a:path w="163" h="229" extrusionOk="0">
                    <a:moveTo>
                      <a:pt x="163" y="114"/>
                    </a:moveTo>
                    <a:cubicBezTo>
                      <a:pt x="163" y="134"/>
                      <a:pt x="159" y="155"/>
                      <a:pt x="152" y="172"/>
                    </a:cubicBezTo>
                    <a:cubicBezTo>
                      <a:pt x="145" y="190"/>
                      <a:pt x="134" y="204"/>
                      <a:pt x="122" y="214"/>
                    </a:cubicBezTo>
                    <a:cubicBezTo>
                      <a:pt x="109" y="225"/>
                      <a:pt x="96" y="229"/>
                      <a:pt x="82" y="229"/>
                    </a:cubicBezTo>
                    <a:cubicBezTo>
                      <a:pt x="67" y="229"/>
                      <a:pt x="53" y="225"/>
                      <a:pt x="41" y="214"/>
                    </a:cubicBezTo>
                    <a:cubicBezTo>
                      <a:pt x="28" y="204"/>
                      <a:pt x="18" y="190"/>
                      <a:pt x="11" y="172"/>
                    </a:cubicBezTo>
                    <a:cubicBezTo>
                      <a:pt x="4" y="155"/>
                      <a:pt x="0" y="134"/>
                      <a:pt x="0" y="114"/>
                    </a:cubicBezTo>
                    <a:cubicBezTo>
                      <a:pt x="0" y="94"/>
                      <a:pt x="4" y="74"/>
                      <a:pt x="11" y="57"/>
                    </a:cubicBezTo>
                    <a:cubicBezTo>
                      <a:pt x="18" y="40"/>
                      <a:pt x="28" y="25"/>
                      <a:pt x="41" y="15"/>
                    </a:cubicBezTo>
                    <a:cubicBezTo>
                      <a:pt x="53" y="5"/>
                      <a:pt x="67" y="0"/>
                      <a:pt x="82" y="0"/>
                    </a:cubicBezTo>
                    <a:cubicBezTo>
                      <a:pt x="96" y="0"/>
                      <a:pt x="109" y="5"/>
                      <a:pt x="122" y="15"/>
                    </a:cubicBezTo>
                    <a:cubicBezTo>
                      <a:pt x="134" y="25"/>
                      <a:pt x="145" y="40"/>
                      <a:pt x="152" y="57"/>
                    </a:cubicBezTo>
                    <a:cubicBezTo>
                      <a:pt x="159" y="74"/>
                      <a:pt x="163" y="94"/>
                      <a:pt x="163" y="114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37425" rIns="90000" bIns="374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260;p28">
                <a:extLst>
                  <a:ext uri="{FF2B5EF4-FFF2-40B4-BE49-F238E27FC236}">
                    <a16:creationId xmlns:a16="http://schemas.microsoft.com/office/drawing/2014/main" id="{91E61A01-338D-D64B-358D-A549533734FC}"/>
                  </a:ext>
                </a:extLst>
              </p:cNvPr>
              <p:cNvSpPr/>
              <p:nvPr/>
            </p:nvSpPr>
            <p:spPr>
              <a:xfrm>
                <a:off x="7426944" y="3267659"/>
                <a:ext cx="89710" cy="11460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221" extrusionOk="0">
                    <a:moveTo>
                      <a:pt x="163" y="81"/>
                    </a:moveTo>
                    <a:cubicBezTo>
                      <a:pt x="186" y="140"/>
                      <a:pt x="170" y="201"/>
                      <a:pt x="128" y="217"/>
                    </a:cubicBezTo>
                    <a:cubicBezTo>
                      <a:pt x="86" y="234"/>
                      <a:pt x="34" y="199"/>
                      <a:pt x="11" y="140"/>
                    </a:cubicBezTo>
                    <a:cubicBezTo>
                      <a:pt x="-12" y="81"/>
                      <a:pt x="4" y="21"/>
                      <a:pt x="46" y="4"/>
                    </a:cubicBezTo>
                    <a:cubicBezTo>
                      <a:pt x="88" y="-12"/>
                      <a:pt x="140" y="22"/>
                      <a:pt x="163" y="81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34550" rIns="90000" bIns="345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262;p28">
                <a:extLst>
                  <a:ext uri="{FF2B5EF4-FFF2-40B4-BE49-F238E27FC236}">
                    <a16:creationId xmlns:a16="http://schemas.microsoft.com/office/drawing/2014/main" id="{1D402B8E-D0DB-68B7-7960-7703073AEDFC}"/>
                  </a:ext>
                </a:extLst>
              </p:cNvPr>
              <p:cNvSpPr/>
              <p:nvPr/>
            </p:nvSpPr>
            <p:spPr>
              <a:xfrm rot="1550045">
                <a:off x="7544832" y="3338049"/>
                <a:ext cx="157121" cy="216236"/>
              </a:xfrm>
              <a:custGeom>
                <a:avLst/>
                <a:gdLst/>
                <a:ahLst/>
                <a:cxnLst/>
                <a:rect l="l" t="t" r="r" b="b"/>
                <a:pathLst>
                  <a:path w="303" h="417" extrusionOk="0">
                    <a:moveTo>
                      <a:pt x="300" y="187"/>
                    </a:moveTo>
                    <a:cubicBezTo>
                      <a:pt x="317" y="302"/>
                      <a:pt x="264" y="404"/>
                      <a:pt x="182" y="416"/>
                    </a:cubicBezTo>
                    <a:cubicBezTo>
                      <a:pt x="101" y="428"/>
                      <a:pt x="21" y="345"/>
                      <a:pt x="4" y="230"/>
                    </a:cubicBezTo>
                    <a:cubicBezTo>
                      <a:pt x="-13" y="115"/>
                      <a:pt x="40" y="13"/>
                      <a:pt x="122" y="1"/>
                    </a:cubicBezTo>
                    <a:cubicBezTo>
                      <a:pt x="203" y="-11"/>
                      <a:pt x="283" y="72"/>
                      <a:pt x="300" y="187"/>
                    </a:cubicBezTo>
                    <a:close/>
                  </a:path>
                </a:pathLst>
              </a:custGeom>
              <a:solidFill>
                <a:srgbClr val="FFFFFF">
                  <a:alpha val="33750"/>
                </a:srgbClr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2" name="Google Shape;263;p28">
              <a:extLst>
                <a:ext uri="{FF2B5EF4-FFF2-40B4-BE49-F238E27FC236}">
                  <a16:creationId xmlns:a16="http://schemas.microsoft.com/office/drawing/2014/main" id="{384BE599-4E98-1A12-FD9C-150EF0E52491}"/>
                </a:ext>
              </a:extLst>
            </p:cNvPr>
            <p:cNvSpPr/>
            <p:nvPr/>
          </p:nvSpPr>
          <p:spPr>
            <a:xfrm rot="-407295">
              <a:off x="5875175" y="2505519"/>
              <a:ext cx="177852" cy="350561"/>
            </a:xfrm>
            <a:custGeom>
              <a:avLst/>
              <a:gdLst/>
              <a:ahLst/>
              <a:cxnLst/>
              <a:rect l="l" t="t" r="r" b="b"/>
              <a:pathLst>
                <a:path w="365" h="513" extrusionOk="0">
                  <a:moveTo>
                    <a:pt x="365" y="257"/>
                  </a:moveTo>
                  <a:cubicBezTo>
                    <a:pt x="365" y="302"/>
                    <a:pt x="357" y="346"/>
                    <a:pt x="341" y="385"/>
                  </a:cubicBezTo>
                  <a:cubicBezTo>
                    <a:pt x="325" y="424"/>
                    <a:pt x="302" y="457"/>
                    <a:pt x="274" y="479"/>
                  </a:cubicBezTo>
                  <a:cubicBezTo>
                    <a:pt x="246" y="502"/>
                    <a:pt x="215" y="513"/>
                    <a:pt x="183" y="513"/>
                  </a:cubicBezTo>
                  <a:cubicBezTo>
                    <a:pt x="151" y="513"/>
                    <a:pt x="118" y="502"/>
                    <a:pt x="91" y="479"/>
                  </a:cubicBezTo>
                  <a:cubicBezTo>
                    <a:pt x="63" y="457"/>
                    <a:pt x="41" y="424"/>
                    <a:pt x="25" y="385"/>
                  </a:cubicBezTo>
                  <a:cubicBezTo>
                    <a:pt x="9" y="346"/>
                    <a:pt x="0" y="302"/>
                    <a:pt x="0" y="257"/>
                  </a:cubicBezTo>
                  <a:cubicBezTo>
                    <a:pt x="0" y="212"/>
                    <a:pt x="9" y="168"/>
                    <a:pt x="25" y="129"/>
                  </a:cubicBezTo>
                  <a:cubicBezTo>
                    <a:pt x="41" y="90"/>
                    <a:pt x="63" y="58"/>
                    <a:pt x="91" y="35"/>
                  </a:cubicBezTo>
                  <a:cubicBezTo>
                    <a:pt x="118" y="13"/>
                    <a:pt x="151" y="0"/>
                    <a:pt x="183" y="0"/>
                  </a:cubicBezTo>
                  <a:cubicBezTo>
                    <a:pt x="215" y="0"/>
                    <a:pt x="246" y="13"/>
                    <a:pt x="274" y="35"/>
                  </a:cubicBezTo>
                  <a:cubicBezTo>
                    <a:pt x="302" y="58"/>
                    <a:pt x="325" y="90"/>
                    <a:pt x="341" y="129"/>
                  </a:cubicBezTo>
                  <a:cubicBezTo>
                    <a:pt x="357" y="168"/>
                    <a:pt x="365" y="212"/>
                    <a:pt x="365" y="2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64;p28">
              <a:extLst>
                <a:ext uri="{FF2B5EF4-FFF2-40B4-BE49-F238E27FC236}">
                  <a16:creationId xmlns:a16="http://schemas.microsoft.com/office/drawing/2014/main" id="{72003ACB-772D-E569-44D3-A4601EC5E747}"/>
                </a:ext>
              </a:extLst>
            </p:cNvPr>
            <p:cNvSpPr/>
            <p:nvPr/>
          </p:nvSpPr>
          <p:spPr>
            <a:xfrm rot="676306">
              <a:off x="6096187" y="2943500"/>
              <a:ext cx="125977" cy="248324"/>
            </a:xfrm>
            <a:custGeom>
              <a:avLst/>
              <a:gdLst/>
              <a:ahLst/>
              <a:cxnLst/>
              <a:rect l="l" t="t" r="r" b="b"/>
              <a:pathLst>
                <a:path w="365" h="513" extrusionOk="0">
                  <a:moveTo>
                    <a:pt x="365" y="257"/>
                  </a:moveTo>
                  <a:cubicBezTo>
                    <a:pt x="365" y="302"/>
                    <a:pt x="357" y="346"/>
                    <a:pt x="341" y="385"/>
                  </a:cubicBezTo>
                  <a:cubicBezTo>
                    <a:pt x="325" y="424"/>
                    <a:pt x="302" y="457"/>
                    <a:pt x="274" y="479"/>
                  </a:cubicBezTo>
                  <a:cubicBezTo>
                    <a:pt x="246" y="502"/>
                    <a:pt x="215" y="513"/>
                    <a:pt x="183" y="513"/>
                  </a:cubicBezTo>
                  <a:cubicBezTo>
                    <a:pt x="151" y="513"/>
                    <a:pt x="118" y="502"/>
                    <a:pt x="91" y="479"/>
                  </a:cubicBezTo>
                  <a:cubicBezTo>
                    <a:pt x="63" y="457"/>
                    <a:pt x="41" y="424"/>
                    <a:pt x="25" y="385"/>
                  </a:cubicBezTo>
                  <a:cubicBezTo>
                    <a:pt x="9" y="346"/>
                    <a:pt x="0" y="302"/>
                    <a:pt x="0" y="257"/>
                  </a:cubicBezTo>
                  <a:cubicBezTo>
                    <a:pt x="0" y="212"/>
                    <a:pt x="9" y="168"/>
                    <a:pt x="25" y="129"/>
                  </a:cubicBezTo>
                  <a:cubicBezTo>
                    <a:pt x="41" y="90"/>
                    <a:pt x="63" y="58"/>
                    <a:pt x="91" y="35"/>
                  </a:cubicBezTo>
                  <a:cubicBezTo>
                    <a:pt x="118" y="13"/>
                    <a:pt x="151" y="0"/>
                    <a:pt x="183" y="0"/>
                  </a:cubicBezTo>
                  <a:cubicBezTo>
                    <a:pt x="215" y="0"/>
                    <a:pt x="246" y="13"/>
                    <a:pt x="274" y="35"/>
                  </a:cubicBezTo>
                  <a:cubicBezTo>
                    <a:pt x="302" y="58"/>
                    <a:pt x="325" y="90"/>
                    <a:pt x="341" y="129"/>
                  </a:cubicBezTo>
                  <a:cubicBezTo>
                    <a:pt x="357" y="168"/>
                    <a:pt x="365" y="212"/>
                    <a:pt x="365" y="2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65;p28">
              <a:extLst>
                <a:ext uri="{FF2B5EF4-FFF2-40B4-BE49-F238E27FC236}">
                  <a16:creationId xmlns:a16="http://schemas.microsoft.com/office/drawing/2014/main" id="{F1B6B397-1AC1-5DAF-63CD-753E2323EF74}"/>
                </a:ext>
              </a:extLst>
            </p:cNvPr>
            <p:cNvSpPr/>
            <p:nvPr/>
          </p:nvSpPr>
          <p:spPr>
            <a:xfrm rot="1118075" flipH="1">
              <a:off x="7459727" y="2745253"/>
              <a:ext cx="187999" cy="311049"/>
            </a:xfrm>
            <a:custGeom>
              <a:avLst/>
              <a:gdLst/>
              <a:ahLst/>
              <a:cxnLst/>
              <a:rect l="l" t="t" r="r" b="b"/>
              <a:pathLst>
                <a:path w="365" h="513" extrusionOk="0">
                  <a:moveTo>
                    <a:pt x="365" y="257"/>
                  </a:moveTo>
                  <a:cubicBezTo>
                    <a:pt x="365" y="302"/>
                    <a:pt x="357" y="346"/>
                    <a:pt x="341" y="385"/>
                  </a:cubicBezTo>
                  <a:cubicBezTo>
                    <a:pt x="325" y="424"/>
                    <a:pt x="302" y="457"/>
                    <a:pt x="274" y="479"/>
                  </a:cubicBezTo>
                  <a:cubicBezTo>
                    <a:pt x="246" y="502"/>
                    <a:pt x="215" y="513"/>
                    <a:pt x="183" y="513"/>
                  </a:cubicBezTo>
                  <a:cubicBezTo>
                    <a:pt x="151" y="513"/>
                    <a:pt x="118" y="502"/>
                    <a:pt x="91" y="479"/>
                  </a:cubicBezTo>
                  <a:cubicBezTo>
                    <a:pt x="63" y="457"/>
                    <a:pt x="41" y="424"/>
                    <a:pt x="25" y="385"/>
                  </a:cubicBezTo>
                  <a:cubicBezTo>
                    <a:pt x="9" y="346"/>
                    <a:pt x="0" y="302"/>
                    <a:pt x="0" y="257"/>
                  </a:cubicBezTo>
                  <a:cubicBezTo>
                    <a:pt x="0" y="212"/>
                    <a:pt x="9" y="168"/>
                    <a:pt x="25" y="129"/>
                  </a:cubicBezTo>
                  <a:cubicBezTo>
                    <a:pt x="41" y="90"/>
                    <a:pt x="63" y="58"/>
                    <a:pt x="91" y="35"/>
                  </a:cubicBezTo>
                  <a:cubicBezTo>
                    <a:pt x="118" y="13"/>
                    <a:pt x="151" y="0"/>
                    <a:pt x="183" y="0"/>
                  </a:cubicBezTo>
                  <a:cubicBezTo>
                    <a:pt x="215" y="0"/>
                    <a:pt x="246" y="13"/>
                    <a:pt x="274" y="35"/>
                  </a:cubicBezTo>
                  <a:cubicBezTo>
                    <a:pt x="302" y="58"/>
                    <a:pt x="325" y="90"/>
                    <a:pt x="341" y="129"/>
                  </a:cubicBezTo>
                  <a:cubicBezTo>
                    <a:pt x="357" y="168"/>
                    <a:pt x="365" y="212"/>
                    <a:pt x="365" y="2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66;p28">
              <a:extLst>
                <a:ext uri="{FF2B5EF4-FFF2-40B4-BE49-F238E27FC236}">
                  <a16:creationId xmlns:a16="http://schemas.microsoft.com/office/drawing/2014/main" id="{3A5C8FD4-0CA5-DB02-0E24-9A2188610C76}"/>
                </a:ext>
              </a:extLst>
            </p:cNvPr>
            <p:cNvSpPr/>
            <p:nvPr/>
          </p:nvSpPr>
          <p:spPr>
            <a:xfrm rot="-1166323" flipH="1">
              <a:off x="7303343" y="3017868"/>
              <a:ext cx="131762" cy="181336"/>
            </a:xfrm>
            <a:custGeom>
              <a:avLst/>
              <a:gdLst/>
              <a:ahLst/>
              <a:cxnLst/>
              <a:rect l="l" t="t" r="r" b="b"/>
              <a:pathLst>
                <a:path w="303" h="417" extrusionOk="0">
                  <a:moveTo>
                    <a:pt x="300" y="187"/>
                  </a:moveTo>
                  <a:cubicBezTo>
                    <a:pt x="317" y="302"/>
                    <a:pt x="264" y="404"/>
                    <a:pt x="182" y="416"/>
                  </a:cubicBezTo>
                  <a:cubicBezTo>
                    <a:pt x="101" y="428"/>
                    <a:pt x="21" y="345"/>
                    <a:pt x="4" y="230"/>
                  </a:cubicBezTo>
                  <a:cubicBezTo>
                    <a:pt x="-13" y="115"/>
                    <a:pt x="40" y="13"/>
                    <a:pt x="122" y="1"/>
                  </a:cubicBezTo>
                  <a:cubicBezTo>
                    <a:pt x="203" y="-11"/>
                    <a:pt x="283" y="72"/>
                    <a:pt x="300" y="1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65"/>
          <p:cNvSpPr txBox="1">
            <a:spLocks noGrp="1"/>
          </p:cNvSpPr>
          <p:nvPr>
            <p:ph type="title"/>
          </p:nvPr>
        </p:nvSpPr>
        <p:spPr>
          <a:xfrm>
            <a:off x="930578" y="376714"/>
            <a:ext cx="10278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b="1" dirty="0"/>
              <a:t>Project Aim and Objectives</a:t>
            </a:r>
            <a:endParaRPr b="1" dirty="0"/>
          </a:p>
        </p:txBody>
      </p:sp>
      <p:sp>
        <p:nvSpPr>
          <p:cNvPr id="550" name="Google Shape;550;p65"/>
          <p:cNvSpPr txBox="1"/>
          <p:nvPr/>
        </p:nvSpPr>
        <p:spPr>
          <a:xfrm>
            <a:off x="5065487" y="2164029"/>
            <a:ext cx="6175474" cy="10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develop and evaluate AI models that can accurately predict the initial treatment response among patients with well-differentiated thyroid cancer. </a:t>
            </a:r>
          </a:p>
        </p:txBody>
      </p:sp>
      <p:sp>
        <p:nvSpPr>
          <p:cNvPr id="551" name="Google Shape;551;p65"/>
          <p:cNvSpPr txBox="1"/>
          <p:nvPr/>
        </p:nvSpPr>
        <p:spPr>
          <a:xfrm>
            <a:off x="7334751" y="1582933"/>
            <a:ext cx="4233135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AIM</a:t>
            </a:r>
            <a:endParaRPr sz="2933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8" name="Google Shape;558;p65"/>
          <p:cNvSpPr txBox="1"/>
          <p:nvPr/>
        </p:nvSpPr>
        <p:spPr>
          <a:xfrm>
            <a:off x="5065486" y="4061143"/>
            <a:ext cx="6790183" cy="2229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90513" indent="-231775">
              <a:buClr>
                <a:schemeClr val="dk1"/>
              </a:buClr>
              <a:buSzPts val="1400"/>
              <a:buFont typeface="Roboto"/>
              <a:buAutoNum type="arabicPeriod"/>
            </a:pPr>
            <a:r>
              <a:rPr lang="en-GB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find a public dataset related to this topic.</a:t>
            </a:r>
          </a:p>
          <a:p>
            <a:pPr marL="290513" indent="-231775">
              <a:buClr>
                <a:schemeClr val="dk1"/>
              </a:buClr>
              <a:buSzPts val="1400"/>
              <a:buFont typeface="Roboto"/>
              <a:buAutoNum type="arabicPeriod"/>
            </a:pPr>
            <a:r>
              <a:rPr lang="en-GB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perform pre-processing for the dataset.</a:t>
            </a:r>
          </a:p>
          <a:p>
            <a:pPr marL="290513" indent="-231775">
              <a:buClr>
                <a:schemeClr val="dk1"/>
              </a:buClr>
              <a:buSzPts val="1400"/>
              <a:buFont typeface="Roboto"/>
              <a:buAutoNum type="arabicPeriod"/>
            </a:pPr>
            <a:r>
              <a:rPr lang="en-GB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train various AI models using different sets of features.</a:t>
            </a:r>
          </a:p>
          <a:p>
            <a:pPr marL="290513" indent="-231775">
              <a:buClr>
                <a:schemeClr val="dk1"/>
              </a:buClr>
              <a:buSzPts val="1400"/>
              <a:buFont typeface="Roboto"/>
              <a:buAutoNum type="arabicPeriod"/>
            </a:pPr>
            <a:r>
              <a:rPr lang="en-GB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evaluate the performance of these models. </a:t>
            </a:r>
          </a:p>
          <a:p>
            <a:pPr marL="290513" indent="-231775">
              <a:buClr>
                <a:schemeClr val="dk1"/>
              </a:buClr>
              <a:buSzPts val="1400"/>
              <a:buFont typeface="Roboto"/>
              <a:buAutoNum type="arabicPeriod"/>
            </a:pPr>
            <a:r>
              <a:rPr lang="en-GB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formulate recommendations</a:t>
            </a:r>
            <a:r>
              <a:rPr lang="en-GB" sz="2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</p:txBody>
      </p:sp>
      <p:sp>
        <p:nvSpPr>
          <p:cNvPr id="559" name="Google Shape;559;p65"/>
          <p:cNvSpPr txBox="1"/>
          <p:nvPr/>
        </p:nvSpPr>
        <p:spPr>
          <a:xfrm>
            <a:off x="6850743" y="3429000"/>
            <a:ext cx="4389958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Objectives</a:t>
            </a:r>
            <a:endParaRPr sz="2933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 descr="A comparison of human thyroid&#10;&#10;Description automatically generated">
            <a:extLst>
              <a:ext uri="{FF2B5EF4-FFF2-40B4-BE49-F238E27FC236}">
                <a16:creationId xmlns:a16="http://schemas.microsoft.com/office/drawing/2014/main" id="{900BF946-D748-B851-D516-5DBF522A62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96" y="1968614"/>
            <a:ext cx="4120654" cy="362437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orld Lung Cancer Day Theme by Slidesgo">
  <a:themeElements>
    <a:clrScheme name="Simple Light">
      <a:dk1>
        <a:srgbClr val="434343"/>
      </a:dk1>
      <a:lt1>
        <a:srgbClr val="EFEFEF"/>
      </a:lt1>
      <a:dk2>
        <a:srgbClr val="FFD6C5"/>
      </a:dk2>
      <a:lt2>
        <a:srgbClr val="EBA760"/>
      </a:lt2>
      <a:accent1>
        <a:srgbClr val="783F04"/>
      </a:accent1>
      <a:accent2>
        <a:srgbClr val="E0BFBF"/>
      </a:accent2>
      <a:accent3>
        <a:srgbClr val="C28181"/>
      </a:accent3>
      <a:accent4>
        <a:srgbClr val="A4C2F4"/>
      </a:accent4>
      <a:accent5>
        <a:srgbClr val="1BA2C0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747</Words>
  <Application>Microsoft Office PowerPoint</Application>
  <PresentationFormat>Widescreen</PresentationFormat>
  <Paragraphs>139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9" baseType="lpstr">
      <vt:lpstr>Aptos</vt:lpstr>
      <vt:lpstr>Arial</vt:lpstr>
      <vt:lpstr>Bebas Neue</vt:lpstr>
      <vt:lpstr>Fira Sans</vt:lpstr>
      <vt:lpstr>Fira Sans Condensed</vt:lpstr>
      <vt:lpstr>Fira Sans Extra Condensed</vt:lpstr>
      <vt:lpstr>Nunito Light</vt:lpstr>
      <vt:lpstr>Open Sans</vt:lpstr>
      <vt:lpstr>PT Sans</vt:lpstr>
      <vt:lpstr>Roboto</vt:lpstr>
      <vt:lpstr>Söhne</vt:lpstr>
      <vt:lpstr>Wingdings 3</vt:lpstr>
      <vt:lpstr>World Lung Cancer Day Theme by Slidesgo</vt:lpstr>
      <vt:lpstr>Artificial Intelligence for Predicting Responses to Thyroid Cancer Treatment</vt:lpstr>
      <vt:lpstr>Outlines</vt:lpstr>
      <vt:lpstr>Thyroid gland</vt:lpstr>
      <vt:lpstr>Thyroid Cancer</vt:lpstr>
      <vt:lpstr>Thyroid cancer treatment</vt:lpstr>
      <vt:lpstr>Response to thyroid cancer treatment </vt:lpstr>
      <vt:lpstr>Predicting treatment response </vt:lpstr>
      <vt:lpstr>Research Problem </vt:lpstr>
      <vt:lpstr>Project Aim and Objectives</vt:lpstr>
      <vt:lpstr>Data Acquisition and Uploading</vt:lpstr>
      <vt:lpstr>Data Preparation Workflow</vt:lpstr>
      <vt:lpstr>Experiment Overview</vt:lpstr>
      <vt:lpstr>Results</vt:lpstr>
      <vt:lpstr>Practical and research implications</vt:lpstr>
      <vt:lpstr>Limitations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for Predicting Responses to Thyroid Cancer Treatment</dc:title>
  <dc:creator>Dr. Alaa Ali E. Abd-Alrazaq</dc:creator>
  <cp:lastModifiedBy>Dr. Alaa Ali E. Abd-Alrazaq</cp:lastModifiedBy>
  <cp:revision>9</cp:revision>
  <dcterms:created xsi:type="dcterms:W3CDTF">2024-03-11T06:23:04Z</dcterms:created>
  <dcterms:modified xsi:type="dcterms:W3CDTF">2024-03-11T20:52:27Z</dcterms:modified>
</cp:coreProperties>
</file>

<file path=docProps/thumbnail.jpeg>
</file>